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5" r:id="rId17"/>
    <p:sldId id="271" r:id="rId18"/>
    <p:sldId id="272" r:id="rId19"/>
    <p:sldId id="276" r:id="rId20"/>
    <p:sldId id="273" r:id="rId21"/>
    <p:sldId id="274"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306" r:id="rId36"/>
    <p:sldId id="307" r:id="rId37"/>
    <p:sldId id="308" r:id="rId38"/>
    <p:sldId id="301" r:id="rId39"/>
    <p:sldId id="290" r:id="rId40"/>
    <p:sldId id="302" r:id="rId41"/>
    <p:sldId id="303" r:id="rId42"/>
    <p:sldId id="304" r:id="rId43"/>
    <p:sldId id="305" r:id="rId44"/>
    <p:sldId id="320" r:id="rId45"/>
    <p:sldId id="291" r:id="rId46"/>
    <p:sldId id="292" r:id="rId47"/>
    <p:sldId id="299" r:id="rId48"/>
    <p:sldId id="312" r:id="rId49"/>
    <p:sldId id="309" r:id="rId50"/>
    <p:sldId id="311" r:id="rId51"/>
    <p:sldId id="310" r:id="rId52"/>
    <p:sldId id="293" r:id="rId53"/>
    <p:sldId id="294" r:id="rId54"/>
    <p:sldId id="318" r:id="rId55"/>
    <p:sldId id="319" r:id="rId56"/>
    <p:sldId id="300" r:id="rId57"/>
    <p:sldId id="313" r:id="rId58"/>
    <p:sldId id="314" r:id="rId59"/>
    <p:sldId id="316" r:id="rId60"/>
    <p:sldId id="317" r:id="rId61"/>
    <p:sldId id="315" r:id="rId62"/>
    <p:sldId id="295" r:id="rId63"/>
    <p:sldId id="296" r:id="rId64"/>
    <p:sldId id="297" r:id="rId65"/>
    <p:sldId id="298" r:id="rId66"/>
    <p:sldId id="321" r:id="rId67"/>
    <p:sldId id="322" r:id="rId68"/>
    <p:sldId id="323" r:id="rId69"/>
    <p:sldId id="324" r:id="rId70"/>
    <p:sldId id="325" r:id="rId71"/>
    <p:sldId id="326" r:id="rId72"/>
    <p:sldId id="32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TembaA" initials="1" lastIdx="1" clrIdx="0">
    <p:extLst>
      <p:ext uri="{19B8F6BF-5375-455C-9EA6-DF929625EA0E}">
        <p15:presenceInfo xmlns:p15="http://schemas.microsoft.com/office/powerpoint/2012/main" userId="13Temba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EF404F-DF2B-4FD6-8E69-BACEE69E3B49}" v="200" dt="2019-06-20T21:58:24.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72" autoAdjust="0"/>
    <p:restoredTop sz="94291" autoAdjust="0"/>
  </p:normalViewPr>
  <p:slideViewPr>
    <p:cSldViewPr snapToGrid="0">
      <p:cViewPr varScale="1">
        <p:scale>
          <a:sx n="65" d="100"/>
          <a:sy n="65" d="100"/>
        </p:scale>
        <p:origin x="9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3TembaA" userId="e50ea0b4-3d18-45cb-8073-fedecbc96f1d" providerId="ADAL" clId="{223B3BAA-ABE4-49C6-A72F-2C2422BB2818}"/>
    <pc:docChg chg="addSld delSld modSld">
      <pc:chgData name="13TembaA" userId="e50ea0b4-3d18-45cb-8073-fedecbc96f1d" providerId="ADAL" clId="{223B3BAA-ABE4-49C6-A72F-2C2422BB2818}" dt="2019-06-18T10:19:19.354" v="62"/>
      <pc:docMkLst>
        <pc:docMk/>
      </pc:docMkLst>
      <pc:sldChg chg="modSp">
        <pc:chgData name="13TembaA" userId="e50ea0b4-3d18-45cb-8073-fedecbc96f1d" providerId="ADAL" clId="{223B3BAA-ABE4-49C6-A72F-2C2422BB2818}" dt="2019-06-18T09:47:59.877" v="14"/>
        <pc:sldMkLst>
          <pc:docMk/>
          <pc:sldMk cId="3443703377" sldId="291"/>
        </pc:sldMkLst>
        <pc:spChg chg="mod">
          <ac:chgData name="13TembaA" userId="e50ea0b4-3d18-45cb-8073-fedecbc96f1d" providerId="ADAL" clId="{223B3BAA-ABE4-49C6-A72F-2C2422BB2818}" dt="2019-06-18T09:47:29.109" v="12"/>
          <ac:spMkLst>
            <pc:docMk/>
            <pc:sldMk cId="3443703377" sldId="291"/>
            <ac:spMk id="34" creationId="{91D0FF26-BDB7-492F-9C82-A9F8C3FEC7D0}"/>
          </ac:spMkLst>
        </pc:spChg>
        <pc:cxnChg chg="mod">
          <ac:chgData name="13TembaA" userId="e50ea0b4-3d18-45cb-8073-fedecbc96f1d" providerId="ADAL" clId="{223B3BAA-ABE4-49C6-A72F-2C2422BB2818}" dt="2019-06-18T09:47:59.877" v="14"/>
          <ac:cxnSpMkLst>
            <pc:docMk/>
            <pc:sldMk cId="3443703377" sldId="291"/>
            <ac:cxnSpMk id="35" creationId="{C6927185-6978-422F-8880-4CCBA5FB09D1}"/>
          </ac:cxnSpMkLst>
        </pc:cxnChg>
        <pc:cxnChg chg="mod">
          <ac:chgData name="13TembaA" userId="e50ea0b4-3d18-45cb-8073-fedecbc96f1d" providerId="ADAL" clId="{223B3BAA-ABE4-49C6-A72F-2C2422BB2818}" dt="2019-06-18T09:47:51.326" v="13"/>
          <ac:cxnSpMkLst>
            <pc:docMk/>
            <pc:sldMk cId="3443703377" sldId="291"/>
            <ac:cxnSpMk id="37" creationId="{05BC6692-8E9B-438A-88A4-495F88D4AAFF}"/>
          </ac:cxnSpMkLst>
        </pc:cxnChg>
      </pc:sldChg>
      <pc:sldChg chg="modSp">
        <pc:chgData name="13TembaA" userId="e50ea0b4-3d18-45cb-8073-fedecbc96f1d" providerId="ADAL" clId="{223B3BAA-ABE4-49C6-A72F-2C2422BB2818}" dt="2019-06-18T09:48:29.071" v="16"/>
        <pc:sldMkLst>
          <pc:docMk/>
          <pc:sldMk cId="1744408589" sldId="292"/>
        </pc:sldMkLst>
        <pc:spChg chg="mod">
          <ac:chgData name="13TembaA" userId="e50ea0b4-3d18-45cb-8073-fedecbc96f1d" providerId="ADAL" clId="{223B3BAA-ABE4-49C6-A72F-2C2422BB2818}" dt="2019-06-18T09:48:21.198" v="15"/>
          <ac:spMkLst>
            <pc:docMk/>
            <pc:sldMk cId="1744408589" sldId="292"/>
            <ac:spMk id="32" creationId="{F9031BF5-B293-47E5-A649-18C71C65BB45}"/>
          </ac:spMkLst>
        </pc:spChg>
        <pc:cxnChg chg="mod">
          <ac:chgData name="13TembaA" userId="e50ea0b4-3d18-45cb-8073-fedecbc96f1d" providerId="ADAL" clId="{223B3BAA-ABE4-49C6-A72F-2C2422BB2818}" dt="2019-06-18T09:48:29.071" v="16"/>
          <ac:cxnSpMkLst>
            <pc:docMk/>
            <pc:sldMk cId="1744408589" sldId="292"/>
            <ac:cxnSpMk id="39" creationId="{E78679AF-F18D-4323-A575-71C5E479C8E2}"/>
          </ac:cxnSpMkLst>
        </pc:cxnChg>
      </pc:sldChg>
      <pc:sldChg chg="modSp">
        <pc:chgData name="13TembaA" userId="e50ea0b4-3d18-45cb-8073-fedecbc96f1d" providerId="ADAL" clId="{223B3BAA-ABE4-49C6-A72F-2C2422BB2818}" dt="2019-06-18T09:51:48.801" v="25"/>
        <pc:sldMkLst>
          <pc:docMk/>
          <pc:sldMk cId="1653760377" sldId="294"/>
        </pc:sldMkLst>
        <pc:spChg chg="mod">
          <ac:chgData name="13TembaA" userId="e50ea0b4-3d18-45cb-8073-fedecbc96f1d" providerId="ADAL" clId="{223B3BAA-ABE4-49C6-A72F-2C2422BB2818}" dt="2019-06-18T09:51:45.497" v="24"/>
          <ac:spMkLst>
            <pc:docMk/>
            <pc:sldMk cId="1653760377" sldId="294"/>
            <ac:spMk id="30" creationId="{D81792F9-89B7-42A1-9191-187904275B60}"/>
          </ac:spMkLst>
        </pc:spChg>
        <pc:spChg chg="mod">
          <ac:chgData name="13TembaA" userId="e50ea0b4-3d18-45cb-8073-fedecbc96f1d" providerId="ADAL" clId="{223B3BAA-ABE4-49C6-A72F-2C2422BB2818}" dt="2019-06-18T09:49:23.600" v="19"/>
          <ac:spMkLst>
            <pc:docMk/>
            <pc:sldMk cId="1653760377" sldId="294"/>
            <ac:spMk id="34" creationId="{91D0FF26-BDB7-492F-9C82-A9F8C3FEC7D0}"/>
          </ac:spMkLst>
        </pc:spChg>
        <pc:cxnChg chg="mod">
          <ac:chgData name="13TembaA" userId="e50ea0b4-3d18-45cb-8073-fedecbc96f1d" providerId="ADAL" clId="{223B3BAA-ABE4-49C6-A72F-2C2422BB2818}" dt="2019-06-18T09:51:48.801" v="25"/>
          <ac:cxnSpMkLst>
            <pc:docMk/>
            <pc:sldMk cId="1653760377" sldId="294"/>
            <ac:cxnSpMk id="35" creationId="{C6927185-6978-422F-8880-4CCBA5FB09D1}"/>
          </ac:cxnSpMkLst>
        </pc:cxnChg>
        <pc:cxnChg chg="mod">
          <ac:chgData name="13TembaA" userId="e50ea0b4-3d18-45cb-8073-fedecbc96f1d" providerId="ADAL" clId="{223B3BAA-ABE4-49C6-A72F-2C2422BB2818}" dt="2019-06-18T09:51:35.833" v="23"/>
          <ac:cxnSpMkLst>
            <pc:docMk/>
            <pc:sldMk cId="1653760377" sldId="294"/>
            <ac:cxnSpMk id="37" creationId="{05BC6692-8E9B-438A-88A4-495F88D4AAFF}"/>
          </ac:cxnSpMkLst>
        </pc:cxnChg>
      </pc:sldChg>
      <pc:sldChg chg="addSp delSp modSp modAnim">
        <pc:chgData name="13TembaA" userId="e50ea0b4-3d18-45cb-8073-fedecbc96f1d" providerId="ADAL" clId="{223B3BAA-ABE4-49C6-A72F-2C2422BB2818}" dt="2019-06-18T10:19:00.929" v="60"/>
        <pc:sldMkLst>
          <pc:docMk/>
          <pc:sldMk cId="235232789" sldId="305"/>
        </pc:sldMkLst>
        <pc:spChg chg="del">
          <ac:chgData name="13TembaA" userId="e50ea0b4-3d18-45cb-8073-fedecbc96f1d" providerId="ADAL" clId="{223B3BAA-ABE4-49C6-A72F-2C2422BB2818}" dt="2019-06-18T09:52:55.923" v="26"/>
          <ac:spMkLst>
            <pc:docMk/>
            <pc:sldMk cId="235232789" sldId="305"/>
            <ac:spMk id="2" creationId="{6153EA1A-20AA-4ACA-9BEF-330979CAC888}"/>
          </ac:spMkLst>
        </pc:spChg>
        <pc:spChg chg="mod">
          <ac:chgData name="13TembaA" userId="e50ea0b4-3d18-45cb-8073-fedecbc96f1d" providerId="ADAL" clId="{223B3BAA-ABE4-49C6-A72F-2C2422BB2818}" dt="2019-06-18T10:02:35.300" v="37"/>
          <ac:spMkLst>
            <pc:docMk/>
            <pc:sldMk cId="235232789" sldId="305"/>
            <ac:spMk id="3" creationId="{AFFE9D88-C2BA-4402-9917-49DBA28CD33A}"/>
          </ac:spMkLst>
        </pc:spChg>
        <pc:spChg chg="del">
          <ac:chgData name="13TembaA" userId="e50ea0b4-3d18-45cb-8073-fedecbc96f1d" providerId="ADAL" clId="{223B3BAA-ABE4-49C6-A72F-2C2422BB2818}" dt="2019-06-18T10:01:48.325" v="34"/>
          <ac:spMkLst>
            <pc:docMk/>
            <pc:sldMk cId="235232789" sldId="305"/>
            <ac:spMk id="4" creationId="{0162D164-C813-46F9-AEC1-170F79C3CF02}"/>
          </ac:spMkLst>
        </pc:spChg>
        <pc:spChg chg="add del">
          <ac:chgData name="13TembaA" userId="e50ea0b4-3d18-45cb-8073-fedecbc96f1d" providerId="ADAL" clId="{223B3BAA-ABE4-49C6-A72F-2C2422BB2818}" dt="2019-06-18T09:53:01.033" v="28"/>
          <ac:spMkLst>
            <pc:docMk/>
            <pc:sldMk cId="235232789" sldId="305"/>
            <ac:spMk id="5" creationId="{214F83E1-FC1B-4D68-A7CC-349220F388DD}"/>
          </ac:spMkLst>
        </pc:spChg>
        <pc:spChg chg="add mod">
          <ac:chgData name="13TembaA" userId="e50ea0b4-3d18-45cb-8073-fedecbc96f1d" providerId="ADAL" clId="{223B3BAA-ABE4-49C6-A72F-2C2422BB2818}" dt="2019-06-18T09:54:30.769" v="31" actId="11529"/>
          <ac:spMkLst>
            <pc:docMk/>
            <pc:sldMk cId="235232789" sldId="305"/>
            <ac:spMk id="9" creationId="{89711A4D-14C5-414D-9602-4FAEE328A1E0}"/>
          </ac:spMkLst>
        </pc:spChg>
        <pc:spChg chg="add mod">
          <ac:chgData name="13TembaA" userId="e50ea0b4-3d18-45cb-8073-fedecbc96f1d" providerId="ADAL" clId="{223B3BAA-ABE4-49C6-A72F-2C2422BB2818}" dt="2019-06-18T09:56:40.366" v="33"/>
          <ac:spMkLst>
            <pc:docMk/>
            <pc:sldMk cId="235232789" sldId="305"/>
            <ac:spMk id="10" creationId="{18ECB85C-2B9F-4EDD-9FC5-988CC811A468}"/>
          </ac:spMkLst>
        </pc:spChg>
        <pc:spChg chg="add mod">
          <ac:chgData name="13TembaA" userId="e50ea0b4-3d18-45cb-8073-fedecbc96f1d" providerId="ADAL" clId="{223B3BAA-ABE4-49C6-A72F-2C2422BB2818}" dt="2019-06-18T10:02:57.496" v="38"/>
          <ac:spMkLst>
            <pc:docMk/>
            <pc:sldMk cId="235232789" sldId="305"/>
            <ac:spMk id="11" creationId="{B186FC70-4413-4ACA-9C97-E5B29AF8270E}"/>
          </ac:spMkLst>
        </pc:spChg>
        <pc:spChg chg="add mod">
          <ac:chgData name="13TembaA" userId="e50ea0b4-3d18-45cb-8073-fedecbc96f1d" providerId="ADAL" clId="{223B3BAA-ABE4-49C6-A72F-2C2422BB2818}" dt="2019-06-18T10:18:55.317" v="59"/>
          <ac:spMkLst>
            <pc:docMk/>
            <pc:sldMk cId="235232789" sldId="305"/>
            <ac:spMk id="12" creationId="{6BE03643-31AA-4C91-B96C-B9914566868D}"/>
          </ac:spMkLst>
        </pc:spChg>
        <pc:spChg chg="add mod">
          <ac:chgData name="13TembaA" userId="e50ea0b4-3d18-45cb-8073-fedecbc96f1d" providerId="ADAL" clId="{223B3BAA-ABE4-49C6-A72F-2C2422BB2818}" dt="2019-06-18T10:18:44.828" v="58"/>
          <ac:spMkLst>
            <pc:docMk/>
            <pc:sldMk cId="235232789" sldId="305"/>
            <ac:spMk id="13" creationId="{2BEC9286-E73F-4A6C-ACCC-ABF352BCF624}"/>
          </ac:spMkLst>
        </pc:spChg>
        <pc:picChg chg="add mod">
          <ac:chgData name="13TembaA" userId="e50ea0b4-3d18-45cb-8073-fedecbc96f1d" providerId="ADAL" clId="{223B3BAA-ABE4-49C6-A72F-2C2422BB2818}" dt="2019-06-18T09:53:21.612" v="29" actId="931"/>
          <ac:picMkLst>
            <pc:docMk/>
            <pc:sldMk cId="235232789" sldId="305"/>
            <ac:picMk id="7" creationId="{008FDC30-85D7-4379-8FCE-CD7AE974C15B}"/>
          </ac:picMkLst>
        </pc:picChg>
        <pc:picChg chg="add">
          <ac:chgData name="13TembaA" userId="e50ea0b4-3d18-45cb-8073-fedecbc96f1d" providerId="ADAL" clId="{223B3BAA-ABE4-49C6-A72F-2C2422BB2818}" dt="2019-06-18T09:53:31.786" v="30"/>
          <ac:picMkLst>
            <pc:docMk/>
            <pc:sldMk cId="235232789" sldId="305"/>
            <ac:picMk id="8" creationId="{9BE94949-1ADF-4890-A30F-E818631F27C8}"/>
          </ac:picMkLst>
        </pc:picChg>
      </pc:sldChg>
      <pc:sldChg chg="addSp modSp">
        <pc:chgData name="13TembaA" userId="e50ea0b4-3d18-45cb-8073-fedecbc96f1d" providerId="ADAL" clId="{223B3BAA-ABE4-49C6-A72F-2C2422BB2818}" dt="2019-06-18T09:42:18.791" v="11"/>
        <pc:sldMkLst>
          <pc:docMk/>
          <pc:sldMk cId="1758123797" sldId="308"/>
        </pc:sldMkLst>
        <pc:spChg chg="add mod">
          <ac:chgData name="13TembaA" userId="e50ea0b4-3d18-45cb-8073-fedecbc96f1d" providerId="ADAL" clId="{223B3BAA-ABE4-49C6-A72F-2C2422BB2818}" dt="2019-06-18T09:37:53.301" v="2" actId="11529"/>
          <ac:spMkLst>
            <pc:docMk/>
            <pc:sldMk cId="1758123797" sldId="308"/>
            <ac:spMk id="6" creationId="{C12B213B-1264-4376-BB61-1777952B687C}"/>
          </ac:spMkLst>
        </pc:spChg>
        <pc:spChg chg="add mod">
          <ac:chgData name="13TembaA" userId="e50ea0b4-3d18-45cb-8073-fedecbc96f1d" providerId="ADAL" clId="{223B3BAA-ABE4-49C6-A72F-2C2422BB2818}" dt="2019-06-18T09:38:19.590" v="4" actId="207"/>
          <ac:spMkLst>
            <pc:docMk/>
            <pc:sldMk cId="1758123797" sldId="308"/>
            <ac:spMk id="7" creationId="{9E96E313-91F6-4C7D-82ED-90FC4D838733}"/>
          </ac:spMkLst>
        </pc:spChg>
        <pc:spChg chg="add mod">
          <ac:chgData name="13TembaA" userId="e50ea0b4-3d18-45cb-8073-fedecbc96f1d" providerId="ADAL" clId="{223B3BAA-ABE4-49C6-A72F-2C2422BB2818}" dt="2019-06-18T09:38:52.509" v="6" actId="207"/>
          <ac:spMkLst>
            <pc:docMk/>
            <pc:sldMk cId="1758123797" sldId="308"/>
            <ac:spMk id="8" creationId="{BF2CE504-52A6-46E8-B8F6-2E768C1AD419}"/>
          </ac:spMkLst>
        </pc:spChg>
        <pc:spChg chg="add mod">
          <ac:chgData name="13TembaA" userId="e50ea0b4-3d18-45cb-8073-fedecbc96f1d" providerId="ADAL" clId="{223B3BAA-ABE4-49C6-A72F-2C2422BB2818}" dt="2019-06-18T09:39:08.429" v="7" actId="767"/>
          <ac:spMkLst>
            <pc:docMk/>
            <pc:sldMk cId="1758123797" sldId="308"/>
            <ac:spMk id="9" creationId="{A3728207-1E65-4EDD-B98B-ED3429B24E46}"/>
          </ac:spMkLst>
        </pc:spChg>
        <pc:spChg chg="add mod">
          <ac:chgData name="13TembaA" userId="e50ea0b4-3d18-45cb-8073-fedecbc96f1d" providerId="ADAL" clId="{223B3BAA-ABE4-49C6-A72F-2C2422BB2818}" dt="2019-06-18T09:42:06.695" v="10"/>
          <ac:spMkLst>
            <pc:docMk/>
            <pc:sldMk cId="1758123797" sldId="308"/>
            <ac:spMk id="10" creationId="{FF2D453E-9252-4B3A-AE13-84E60B4C188E}"/>
          </ac:spMkLst>
        </pc:spChg>
        <pc:spChg chg="add mod">
          <ac:chgData name="13TembaA" userId="e50ea0b4-3d18-45cb-8073-fedecbc96f1d" providerId="ADAL" clId="{223B3BAA-ABE4-49C6-A72F-2C2422BB2818}" dt="2019-06-18T09:42:18.791" v="11"/>
          <ac:spMkLst>
            <pc:docMk/>
            <pc:sldMk cId="1758123797" sldId="308"/>
            <ac:spMk id="11" creationId="{DF10D737-B1E0-484B-82A0-F13EDB9D0F9D}"/>
          </ac:spMkLst>
        </pc:spChg>
        <pc:picChg chg="add">
          <ac:chgData name="13TembaA" userId="e50ea0b4-3d18-45cb-8073-fedecbc96f1d" providerId="ADAL" clId="{223B3BAA-ABE4-49C6-A72F-2C2422BB2818}" dt="2019-06-18T09:37:14.105" v="0"/>
          <ac:picMkLst>
            <pc:docMk/>
            <pc:sldMk cId="1758123797" sldId="308"/>
            <ac:picMk id="3" creationId="{A3292F5B-159E-4C96-B5D1-0CCE59FB7665}"/>
          </ac:picMkLst>
        </pc:picChg>
        <pc:picChg chg="add mod">
          <ac:chgData name="13TembaA" userId="e50ea0b4-3d18-45cb-8073-fedecbc96f1d" providerId="ADAL" clId="{223B3BAA-ABE4-49C6-A72F-2C2422BB2818}" dt="2019-06-18T09:37:31.515" v="1" actId="931"/>
          <ac:picMkLst>
            <pc:docMk/>
            <pc:sldMk cId="1758123797" sldId="308"/>
            <ac:picMk id="5" creationId="{9A9FE301-090B-47CC-B3ED-81676432F37D}"/>
          </ac:picMkLst>
        </pc:picChg>
      </pc:sldChg>
      <pc:sldChg chg="addSp modSp add">
        <pc:chgData name="13TembaA" userId="e50ea0b4-3d18-45cb-8073-fedecbc96f1d" providerId="ADAL" clId="{223B3BAA-ABE4-49C6-A72F-2C2422BB2818}" dt="2019-06-18T09:51:03.993" v="22"/>
        <pc:sldMkLst>
          <pc:docMk/>
          <pc:sldMk cId="3341164683" sldId="318"/>
        </pc:sldMkLst>
        <pc:spChg chg="add mod">
          <ac:chgData name="13TembaA" userId="e50ea0b4-3d18-45cb-8073-fedecbc96f1d" providerId="ADAL" clId="{223B3BAA-ABE4-49C6-A72F-2C2422BB2818}" dt="2019-06-18T09:51:03.993" v="22"/>
          <ac:spMkLst>
            <pc:docMk/>
            <pc:sldMk cId="3341164683" sldId="318"/>
            <ac:spMk id="14" creationId="{23C6A25D-CA21-44E2-87C4-D0C9FCF2E687}"/>
          </ac:spMkLst>
        </pc:spChg>
        <pc:spChg chg="mod">
          <ac:chgData name="13TembaA" userId="e50ea0b4-3d18-45cb-8073-fedecbc96f1d" providerId="ADAL" clId="{223B3BAA-ABE4-49C6-A72F-2C2422BB2818}" dt="2019-06-18T09:50:06.715" v="20"/>
          <ac:spMkLst>
            <pc:docMk/>
            <pc:sldMk cId="3341164683" sldId="318"/>
            <ac:spMk id="32" creationId="{F9031BF5-B293-47E5-A649-18C71C65BB45}"/>
          </ac:spMkLst>
        </pc:spChg>
        <pc:cxnChg chg="add">
          <ac:chgData name="13TembaA" userId="e50ea0b4-3d18-45cb-8073-fedecbc96f1d" providerId="ADAL" clId="{223B3BAA-ABE4-49C6-A72F-2C2422BB2818}" dt="2019-06-18T09:50:49.983" v="21"/>
          <ac:cxnSpMkLst>
            <pc:docMk/>
            <pc:sldMk cId="3341164683" sldId="318"/>
            <ac:cxnSpMk id="15" creationId="{BB1D78A5-CC6D-423F-AEC4-22957A6BC630}"/>
          </ac:cxnSpMkLst>
        </pc:cxnChg>
      </pc:sldChg>
      <pc:sldChg chg="add">
        <pc:chgData name="13TembaA" userId="e50ea0b4-3d18-45cb-8073-fedecbc96f1d" providerId="ADAL" clId="{223B3BAA-ABE4-49C6-A72F-2C2422BB2818}" dt="2019-06-18T09:49:06.158" v="18"/>
        <pc:sldMkLst>
          <pc:docMk/>
          <pc:sldMk cId="2294553377" sldId="319"/>
        </pc:sldMkLst>
      </pc:sldChg>
      <pc:sldChg chg="addSp delSp modSp add modAnim">
        <pc:chgData name="13TembaA" userId="e50ea0b4-3d18-45cb-8073-fedecbc96f1d" providerId="ADAL" clId="{223B3BAA-ABE4-49C6-A72F-2C2422BB2818}" dt="2019-06-18T10:19:19.354" v="62"/>
        <pc:sldMkLst>
          <pc:docMk/>
          <pc:sldMk cId="295271995" sldId="320"/>
        </pc:sldMkLst>
        <pc:spChg chg="add del mod">
          <ac:chgData name="13TembaA" userId="e50ea0b4-3d18-45cb-8073-fedecbc96f1d" providerId="ADAL" clId="{223B3BAA-ABE4-49C6-A72F-2C2422BB2818}" dt="2019-06-18T10:12:42.767" v="43"/>
          <ac:spMkLst>
            <pc:docMk/>
            <pc:sldMk cId="295271995" sldId="320"/>
            <ac:spMk id="2" creationId="{66FDBA28-3EB4-4D54-9B48-16F159CCD662}"/>
          </ac:spMkLst>
        </pc:spChg>
        <pc:spChg chg="mod">
          <ac:chgData name="13TembaA" userId="e50ea0b4-3d18-45cb-8073-fedecbc96f1d" providerId="ADAL" clId="{223B3BAA-ABE4-49C6-A72F-2C2422BB2818}" dt="2019-06-18T10:17:33.836" v="51"/>
          <ac:spMkLst>
            <pc:docMk/>
            <pc:sldMk cId="295271995" sldId="320"/>
            <ac:spMk id="3" creationId="{AFFE9D88-C2BA-4402-9917-49DBA28CD33A}"/>
          </ac:spMkLst>
        </pc:spChg>
        <pc:spChg chg="add mod">
          <ac:chgData name="13TembaA" userId="e50ea0b4-3d18-45cb-8073-fedecbc96f1d" providerId="ADAL" clId="{223B3BAA-ABE4-49C6-A72F-2C2422BB2818}" dt="2019-06-18T10:13:50.449" v="45"/>
          <ac:spMkLst>
            <pc:docMk/>
            <pc:sldMk cId="295271995" sldId="320"/>
            <ac:spMk id="4" creationId="{9CB04C9A-10AC-4D4A-A376-3A3BED590DFD}"/>
          </ac:spMkLst>
        </pc:spChg>
        <pc:spChg chg="add mod">
          <ac:chgData name="13TembaA" userId="e50ea0b4-3d18-45cb-8073-fedecbc96f1d" providerId="ADAL" clId="{223B3BAA-ABE4-49C6-A72F-2C2422BB2818}" dt="2019-06-18T10:14:50.541" v="47"/>
          <ac:spMkLst>
            <pc:docMk/>
            <pc:sldMk cId="295271995" sldId="320"/>
            <ac:spMk id="5" creationId="{A9E3361E-1D5C-4637-8CDF-7E688FDE64F5}"/>
          </ac:spMkLst>
        </pc:spChg>
        <pc:spChg chg="add mod">
          <ac:chgData name="13TembaA" userId="e50ea0b4-3d18-45cb-8073-fedecbc96f1d" providerId="ADAL" clId="{223B3BAA-ABE4-49C6-A72F-2C2422BB2818}" dt="2019-06-18T10:17:43.107" v="52"/>
          <ac:spMkLst>
            <pc:docMk/>
            <pc:sldMk cId="295271995" sldId="320"/>
            <ac:spMk id="6" creationId="{8965A349-6089-406D-91CD-2F9A094CC9E1}"/>
          </ac:spMkLst>
        </pc:spChg>
        <pc:spChg chg="del">
          <ac:chgData name="13TembaA" userId="e50ea0b4-3d18-45cb-8073-fedecbc96f1d" providerId="ADAL" clId="{223B3BAA-ABE4-49C6-A72F-2C2422BB2818}" dt="2019-06-18T10:12:20.013" v="41"/>
          <ac:spMkLst>
            <pc:docMk/>
            <pc:sldMk cId="295271995" sldId="320"/>
            <ac:spMk id="10" creationId="{18ECB85C-2B9F-4EDD-9FC5-988CC811A468}"/>
          </ac:spMkLst>
        </pc:spChg>
      </pc:sldChg>
    </pc:docChg>
  </pc:docChgLst>
  <pc:docChgLst>
    <pc:chgData name="13TembaA" userId="e50ea0b4-3d18-45cb-8073-fedecbc96f1d" providerId="ADAL" clId="{64EF404F-DF2B-4FD6-8E69-BACEE69E3B49}"/>
    <pc:docChg chg="custSel addSld delSld modSld">
      <pc:chgData name="13TembaA" userId="e50ea0b4-3d18-45cb-8073-fedecbc96f1d" providerId="ADAL" clId="{64EF404F-DF2B-4FD6-8E69-BACEE69E3B49}" dt="2019-06-20T21:58:24.702" v="4985" actId="20577"/>
      <pc:docMkLst>
        <pc:docMk/>
      </pc:docMkLst>
      <pc:sldChg chg="add del">
        <pc:chgData name="13TembaA" userId="e50ea0b4-3d18-45cb-8073-fedecbc96f1d" providerId="ADAL" clId="{64EF404F-DF2B-4FD6-8E69-BACEE69E3B49}" dt="2019-06-19T20:23:08.873" v="1"/>
        <pc:sldMkLst>
          <pc:docMk/>
          <pc:sldMk cId="2789108833" sldId="321"/>
        </pc:sldMkLst>
      </pc:sldChg>
      <pc:sldChg chg="addSp modSp add modAnim">
        <pc:chgData name="13TembaA" userId="e50ea0b4-3d18-45cb-8073-fedecbc96f1d" providerId="ADAL" clId="{64EF404F-DF2B-4FD6-8E69-BACEE69E3B49}" dt="2019-06-20T21:36:59.648" v="3864"/>
        <pc:sldMkLst>
          <pc:docMk/>
          <pc:sldMk cId="2954518401" sldId="321"/>
        </pc:sldMkLst>
        <pc:spChg chg="add mod">
          <ac:chgData name="13TembaA" userId="e50ea0b4-3d18-45cb-8073-fedecbc96f1d" providerId="ADAL" clId="{64EF404F-DF2B-4FD6-8E69-BACEE69E3B49}" dt="2019-06-19T20:29:50.184" v="17" actId="14100"/>
          <ac:spMkLst>
            <pc:docMk/>
            <pc:sldMk cId="2954518401" sldId="321"/>
            <ac:spMk id="3" creationId="{58043975-EC00-478E-AC55-2CCEEB85ACF6}"/>
          </ac:spMkLst>
        </pc:spChg>
        <pc:spChg chg="add mod">
          <ac:chgData name="13TembaA" userId="e50ea0b4-3d18-45cb-8073-fedecbc96f1d" providerId="ADAL" clId="{64EF404F-DF2B-4FD6-8E69-BACEE69E3B49}" dt="2019-06-19T20:34:36.958" v="128" actId="403"/>
          <ac:spMkLst>
            <pc:docMk/>
            <pc:sldMk cId="2954518401" sldId="321"/>
            <ac:spMk id="4" creationId="{5316F8CE-8BD2-4D28-83A4-6CC9556C777C}"/>
          </ac:spMkLst>
        </pc:spChg>
        <pc:spChg chg="add mod">
          <ac:chgData name="13TembaA" userId="e50ea0b4-3d18-45cb-8073-fedecbc96f1d" providerId="ADAL" clId="{64EF404F-DF2B-4FD6-8E69-BACEE69E3B49}" dt="2019-06-19T20:38:58.292" v="339" actId="20577"/>
          <ac:spMkLst>
            <pc:docMk/>
            <pc:sldMk cId="2954518401" sldId="321"/>
            <ac:spMk id="5" creationId="{B4FD733A-B711-48B2-8719-C196378E2264}"/>
          </ac:spMkLst>
        </pc:spChg>
        <pc:spChg chg="add mod">
          <ac:chgData name="13TembaA" userId="e50ea0b4-3d18-45cb-8073-fedecbc96f1d" providerId="ADAL" clId="{64EF404F-DF2B-4FD6-8E69-BACEE69E3B49}" dt="2019-06-19T20:41:50.832" v="526" actId="1076"/>
          <ac:spMkLst>
            <pc:docMk/>
            <pc:sldMk cId="2954518401" sldId="321"/>
            <ac:spMk id="6" creationId="{E18DC5F2-8F1F-4847-BE83-F06C5B4424A1}"/>
          </ac:spMkLst>
        </pc:spChg>
        <pc:spChg chg="add mod">
          <ac:chgData name="13TembaA" userId="e50ea0b4-3d18-45cb-8073-fedecbc96f1d" providerId="ADAL" clId="{64EF404F-DF2B-4FD6-8E69-BACEE69E3B49}" dt="2019-06-20T21:26:39.987" v="3848" actId="20577"/>
          <ac:spMkLst>
            <pc:docMk/>
            <pc:sldMk cId="2954518401" sldId="321"/>
            <ac:spMk id="7" creationId="{E890885E-A29F-45B6-A7F7-426EA872D399}"/>
          </ac:spMkLst>
        </pc:spChg>
        <pc:spChg chg="add mod">
          <ac:chgData name="13TembaA" userId="e50ea0b4-3d18-45cb-8073-fedecbc96f1d" providerId="ADAL" clId="{64EF404F-DF2B-4FD6-8E69-BACEE69E3B49}" dt="2019-06-20T21:36:49.824" v="3863"/>
          <ac:spMkLst>
            <pc:docMk/>
            <pc:sldMk cId="2954518401" sldId="321"/>
            <ac:spMk id="8" creationId="{60100F8E-D525-44A9-AE4C-7F54B742C741}"/>
          </ac:spMkLst>
        </pc:spChg>
        <pc:spChg chg="add mod">
          <ac:chgData name="13TembaA" userId="e50ea0b4-3d18-45cb-8073-fedecbc96f1d" providerId="ADAL" clId="{64EF404F-DF2B-4FD6-8E69-BACEE69E3B49}" dt="2019-06-20T21:36:59.648" v="3864"/>
          <ac:spMkLst>
            <pc:docMk/>
            <pc:sldMk cId="2954518401" sldId="321"/>
            <ac:spMk id="9" creationId="{6F241B5B-49E3-44FF-8F25-448D59829A10}"/>
          </ac:spMkLst>
        </pc:spChg>
        <pc:picChg chg="add">
          <ac:chgData name="13TembaA" userId="e50ea0b4-3d18-45cb-8073-fedecbc96f1d" providerId="ADAL" clId="{64EF404F-DF2B-4FD6-8E69-BACEE69E3B49}" dt="2019-06-19T20:23:22.708" v="5"/>
          <ac:picMkLst>
            <pc:docMk/>
            <pc:sldMk cId="2954518401" sldId="321"/>
            <ac:picMk id="2" creationId="{E0C76B4A-6E72-4A22-ABB0-6796F0A432D0}"/>
          </ac:picMkLst>
        </pc:picChg>
        <pc:picChg chg="add mod">
          <ac:chgData name="13TembaA" userId="e50ea0b4-3d18-45cb-8073-fedecbc96f1d" providerId="ADAL" clId="{64EF404F-DF2B-4FD6-8E69-BACEE69E3B49}" dt="2019-06-19T20:29:34.375" v="15" actId="1076"/>
          <ac:picMkLst>
            <pc:docMk/>
            <pc:sldMk cId="2954518401" sldId="321"/>
            <ac:picMk id="1026" creationId="{D7C970C3-CCE6-4F67-998D-C058A27D21AC}"/>
          </ac:picMkLst>
        </pc:picChg>
      </pc:sldChg>
      <pc:sldChg chg="add del">
        <pc:chgData name="13TembaA" userId="e50ea0b4-3d18-45cb-8073-fedecbc96f1d" providerId="ADAL" clId="{64EF404F-DF2B-4FD6-8E69-BACEE69E3B49}" dt="2019-06-19T20:23:16.073" v="3"/>
        <pc:sldMkLst>
          <pc:docMk/>
          <pc:sldMk cId="3986599413" sldId="321"/>
        </pc:sldMkLst>
      </pc:sldChg>
      <pc:sldChg chg="addSp modSp add modAnim">
        <pc:chgData name="13TembaA" userId="e50ea0b4-3d18-45cb-8073-fedecbc96f1d" providerId="ADAL" clId="{64EF404F-DF2B-4FD6-8E69-BACEE69E3B49}" dt="2019-06-20T21:58:24.702" v="4985" actId="20577"/>
        <pc:sldMkLst>
          <pc:docMk/>
          <pc:sldMk cId="3925767472" sldId="322"/>
        </pc:sldMkLst>
        <pc:spChg chg="mod">
          <ac:chgData name="13TembaA" userId="e50ea0b4-3d18-45cb-8073-fedecbc96f1d" providerId="ADAL" clId="{64EF404F-DF2B-4FD6-8E69-BACEE69E3B49}" dt="2019-06-19T20:46:46.536" v="1038" actId="404"/>
          <ac:spMkLst>
            <pc:docMk/>
            <pc:sldMk cId="3925767472" sldId="322"/>
            <ac:spMk id="4" creationId="{5316F8CE-8BD2-4D28-83A4-6CC9556C777C}"/>
          </ac:spMkLst>
        </pc:spChg>
        <pc:spChg chg="mod">
          <ac:chgData name="13TembaA" userId="e50ea0b4-3d18-45cb-8073-fedecbc96f1d" providerId="ADAL" clId="{64EF404F-DF2B-4FD6-8E69-BACEE69E3B49}" dt="2019-06-20T21:27:41.145" v="3850" actId="313"/>
          <ac:spMkLst>
            <pc:docMk/>
            <pc:sldMk cId="3925767472" sldId="322"/>
            <ac:spMk id="5" creationId="{B4FD733A-B711-48B2-8719-C196378E2264}"/>
          </ac:spMkLst>
        </pc:spChg>
        <pc:spChg chg="mod">
          <ac:chgData name="13TembaA" userId="e50ea0b4-3d18-45cb-8073-fedecbc96f1d" providerId="ADAL" clId="{64EF404F-DF2B-4FD6-8E69-BACEE69E3B49}" dt="2019-06-20T21:58:21.169" v="4984" actId="20577"/>
          <ac:spMkLst>
            <pc:docMk/>
            <pc:sldMk cId="3925767472" sldId="322"/>
            <ac:spMk id="6" creationId="{E18DC5F2-8F1F-4847-BE83-F06C5B4424A1}"/>
          </ac:spMkLst>
        </pc:spChg>
        <pc:spChg chg="mod">
          <ac:chgData name="13TembaA" userId="e50ea0b4-3d18-45cb-8073-fedecbc96f1d" providerId="ADAL" clId="{64EF404F-DF2B-4FD6-8E69-BACEE69E3B49}" dt="2019-06-20T21:58:24.702" v="4985" actId="20577"/>
          <ac:spMkLst>
            <pc:docMk/>
            <pc:sldMk cId="3925767472" sldId="322"/>
            <ac:spMk id="7" creationId="{E890885E-A29F-45B6-A7F7-426EA872D399}"/>
          </ac:spMkLst>
        </pc:spChg>
        <pc:spChg chg="mod">
          <ac:chgData name="13TembaA" userId="e50ea0b4-3d18-45cb-8073-fedecbc96f1d" providerId="ADAL" clId="{64EF404F-DF2B-4FD6-8E69-BACEE69E3B49}" dt="2019-06-20T21:37:47.647" v="3874"/>
          <ac:spMkLst>
            <pc:docMk/>
            <pc:sldMk cId="3925767472" sldId="322"/>
            <ac:spMk id="8" creationId="{60100F8E-D525-44A9-AE4C-7F54B742C741}"/>
          </ac:spMkLst>
        </pc:spChg>
        <pc:spChg chg="mod">
          <ac:chgData name="13TembaA" userId="e50ea0b4-3d18-45cb-8073-fedecbc96f1d" providerId="ADAL" clId="{64EF404F-DF2B-4FD6-8E69-BACEE69E3B49}" dt="2019-06-20T21:37:55.233" v="3875"/>
          <ac:spMkLst>
            <pc:docMk/>
            <pc:sldMk cId="3925767472" sldId="322"/>
            <ac:spMk id="9" creationId="{6F241B5B-49E3-44FF-8F25-448D59829A10}"/>
          </ac:spMkLst>
        </pc:spChg>
        <pc:spChg chg="add mod">
          <ac:chgData name="13TembaA" userId="e50ea0b4-3d18-45cb-8073-fedecbc96f1d" providerId="ADAL" clId="{64EF404F-DF2B-4FD6-8E69-BACEE69E3B49}" dt="2019-06-19T20:51:14.377" v="1568" actId="1076"/>
          <ac:spMkLst>
            <pc:docMk/>
            <pc:sldMk cId="3925767472" sldId="322"/>
            <ac:spMk id="11" creationId="{7BF4FF05-07E6-46C6-8102-2D4B44662E2B}"/>
          </ac:spMkLst>
        </pc:spChg>
        <pc:spChg chg="add mod">
          <ac:chgData name="13TembaA" userId="e50ea0b4-3d18-45cb-8073-fedecbc96f1d" providerId="ADAL" clId="{64EF404F-DF2B-4FD6-8E69-BACEE69E3B49}" dt="2019-06-20T21:38:49.589" v="3880"/>
          <ac:spMkLst>
            <pc:docMk/>
            <pc:sldMk cId="3925767472" sldId="322"/>
            <ac:spMk id="12" creationId="{51897F2B-BD4C-4F3B-90BF-B89600670771}"/>
          </ac:spMkLst>
        </pc:spChg>
        <pc:spChg chg="add mod">
          <ac:chgData name="13TembaA" userId="e50ea0b4-3d18-45cb-8073-fedecbc96f1d" providerId="ADAL" clId="{64EF404F-DF2B-4FD6-8E69-BACEE69E3B49}" dt="2019-06-20T21:39:00.343" v="3881"/>
          <ac:spMkLst>
            <pc:docMk/>
            <pc:sldMk cId="3925767472" sldId="322"/>
            <ac:spMk id="13" creationId="{55ABF503-63AD-468B-BB37-39F444CA07E5}"/>
          </ac:spMkLst>
        </pc:spChg>
        <pc:spChg chg="add mod">
          <ac:chgData name="13TembaA" userId="e50ea0b4-3d18-45cb-8073-fedecbc96f1d" providerId="ADAL" clId="{64EF404F-DF2B-4FD6-8E69-BACEE69E3B49}" dt="2019-06-20T21:38:43.602" v="3879"/>
          <ac:spMkLst>
            <pc:docMk/>
            <pc:sldMk cId="3925767472" sldId="322"/>
            <ac:spMk id="14" creationId="{A96C5791-1FD7-4D91-896B-2CCE8CDA15D5}"/>
          </ac:spMkLst>
        </pc:spChg>
      </pc:sldChg>
      <pc:sldChg chg="addSp modSp add setBg modAnim">
        <pc:chgData name="13TembaA" userId="e50ea0b4-3d18-45cb-8073-fedecbc96f1d" providerId="ADAL" clId="{64EF404F-DF2B-4FD6-8E69-BACEE69E3B49}" dt="2019-06-20T21:40:03.024" v="3887"/>
        <pc:sldMkLst>
          <pc:docMk/>
          <pc:sldMk cId="3474283619" sldId="323"/>
        </pc:sldMkLst>
        <pc:spChg chg="add mod">
          <ac:chgData name="13TembaA" userId="e50ea0b4-3d18-45cb-8073-fedecbc96f1d" providerId="ADAL" clId="{64EF404F-DF2B-4FD6-8E69-BACEE69E3B49}" dt="2019-06-19T20:56:22.816" v="1787" actId="122"/>
          <ac:spMkLst>
            <pc:docMk/>
            <pc:sldMk cId="3474283619" sldId="323"/>
            <ac:spMk id="3" creationId="{CBF3E0D2-848E-47D8-B279-9B97DB993153}"/>
          </ac:spMkLst>
        </pc:spChg>
        <pc:spChg chg="add mod">
          <ac:chgData name="13TembaA" userId="e50ea0b4-3d18-45cb-8073-fedecbc96f1d" providerId="ADAL" clId="{64EF404F-DF2B-4FD6-8E69-BACEE69E3B49}" dt="2019-06-19T20:56:54.943" v="1838" actId="20577"/>
          <ac:spMkLst>
            <pc:docMk/>
            <pc:sldMk cId="3474283619" sldId="323"/>
            <ac:spMk id="4" creationId="{AF347D92-0987-4001-A4C1-CC978FB0FBBC}"/>
          </ac:spMkLst>
        </pc:spChg>
        <pc:spChg chg="add mod">
          <ac:chgData name="13TembaA" userId="e50ea0b4-3d18-45cb-8073-fedecbc96f1d" providerId="ADAL" clId="{64EF404F-DF2B-4FD6-8E69-BACEE69E3B49}" dt="2019-06-20T21:39:51.288" v="3886"/>
          <ac:spMkLst>
            <pc:docMk/>
            <pc:sldMk cId="3474283619" sldId="323"/>
            <ac:spMk id="5" creationId="{4A4E4765-25D9-4579-8B37-464C2E478B1B}"/>
          </ac:spMkLst>
        </pc:spChg>
        <pc:spChg chg="add mod">
          <ac:chgData name="13TembaA" userId="e50ea0b4-3d18-45cb-8073-fedecbc96f1d" providerId="ADAL" clId="{64EF404F-DF2B-4FD6-8E69-BACEE69E3B49}" dt="2019-06-20T21:40:03.024" v="3887"/>
          <ac:spMkLst>
            <pc:docMk/>
            <pc:sldMk cId="3474283619" sldId="323"/>
            <ac:spMk id="6" creationId="{AF085B09-EF81-4A6A-812E-E7ED6D3CB41C}"/>
          </ac:spMkLst>
        </pc:spChg>
        <pc:picChg chg="add mod">
          <ac:chgData name="13TembaA" userId="e50ea0b4-3d18-45cb-8073-fedecbc96f1d" providerId="ADAL" clId="{64EF404F-DF2B-4FD6-8E69-BACEE69E3B49}" dt="2019-06-19T20:55:40.603" v="1732" actId="1076"/>
          <ac:picMkLst>
            <pc:docMk/>
            <pc:sldMk cId="3474283619" sldId="323"/>
            <ac:picMk id="2" creationId="{BCC77D4E-5E63-4528-8FF9-73707540EE3B}"/>
          </ac:picMkLst>
        </pc:picChg>
      </pc:sldChg>
      <pc:sldChg chg="addSp delSp modSp add modAnim">
        <pc:chgData name="13TembaA" userId="e50ea0b4-3d18-45cb-8073-fedecbc96f1d" providerId="ADAL" clId="{64EF404F-DF2B-4FD6-8E69-BACEE69E3B49}" dt="2019-06-20T21:58:15.534" v="4983" actId="20577"/>
        <pc:sldMkLst>
          <pc:docMk/>
          <pc:sldMk cId="3800739478" sldId="324"/>
        </pc:sldMkLst>
        <pc:spChg chg="add mod">
          <ac:chgData name="13TembaA" userId="e50ea0b4-3d18-45cb-8073-fedecbc96f1d" providerId="ADAL" clId="{64EF404F-DF2B-4FD6-8E69-BACEE69E3B49}" dt="2019-06-19T21:09:28.408" v="2447" actId="14100"/>
          <ac:spMkLst>
            <pc:docMk/>
            <pc:sldMk cId="3800739478" sldId="324"/>
            <ac:spMk id="5" creationId="{24FB8E29-38CA-41B9-B263-64DC8F80C34C}"/>
          </ac:spMkLst>
        </pc:spChg>
        <pc:spChg chg="add del mod">
          <ac:chgData name="13TembaA" userId="e50ea0b4-3d18-45cb-8073-fedecbc96f1d" providerId="ADAL" clId="{64EF404F-DF2B-4FD6-8E69-BACEE69E3B49}" dt="2019-06-19T21:03:54.464" v="1881"/>
          <ac:spMkLst>
            <pc:docMk/>
            <pc:sldMk cId="3800739478" sldId="324"/>
            <ac:spMk id="6" creationId="{A9A3C6A5-0E34-462C-AA86-0B0A304992CE}"/>
          </ac:spMkLst>
        </pc:spChg>
        <pc:spChg chg="add mod">
          <ac:chgData name="13TembaA" userId="e50ea0b4-3d18-45cb-8073-fedecbc96f1d" providerId="ADAL" clId="{64EF404F-DF2B-4FD6-8E69-BACEE69E3B49}" dt="2019-06-20T21:58:09.009" v="4981" actId="20577"/>
          <ac:spMkLst>
            <pc:docMk/>
            <pc:sldMk cId="3800739478" sldId="324"/>
            <ac:spMk id="7" creationId="{4C64EA1E-3029-4ECD-BB26-0D88CF53D99D}"/>
          </ac:spMkLst>
        </pc:spChg>
        <pc:spChg chg="add mod">
          <ac:chgData name="13TembaA" userId="e50ea0b4-3d18-45cb-8073-fedecbc96f1d" providerId="ADAL" clId="{64EF404F-DF2B-4FD6-8E69-BACEE69E3B49}" dt="2019-06-19T21:09:24.370" v="2446" actId="1076"/>
          <ac:spMkLst>
            <pc:docMk/>
            <pc:sldMk cId="3800739478" sldId="324"/>
            <ac:spMk id="8" creationId="{23BCEAF7-D79E-49B0-9DB5-06F1D773D965}"/>
          </ac:spMkLst>
        </pc:spChg>
        <pc:spChg chg="add mod">
          <ac:chgData name="13TembaA" userId="e50ea0b4-3d18-45cb-8073-fedecbc96f1d" providerId="ADAL" clId="{64EF404F-DF2B-4FD6-8E69-BACEE69E3B49}" dt="2019-06-20T21:58:12.487" v="4982" actId="20577"/>
          <ac:spMkLst>
            <pc:docMk/>
            <pc:sldMk cId="3800739478" sldId="324"/>
            <ac:spMk id="9" creationId="{3F4E9D97-DDF4-4D88-AD95-2837A2F65477}"/>
          </ac:spMkLst>
        </pc:spChg>
        <pc:spChg chg="add mod">
          <ac:chgData name="13TembaA" userId="e50ea0b4-3d18-45cb-8073-fedecbc96f1d" providerId="ADAL" clId="{64EF404F-DF2B-4FD6-8E69-BACEE69E3B49}" dt="2019-06-20T21:58:15.534" v="4983" actId="20577"/>
          <ac:spMkLst>
            <pc:docMk/>
            <pc:sldMk cId="3800739478" sldId="324"/>
            <ac:spMk id="10" creationId="{510601F9-A26D-4A8A-887A-216FB7B9E9D7}"/>
          </ac:spMkLst>
        </pc:spChg>
        <pc:spChg chg="add mod">
          <ac:chgData name="13TembaA" userId="e50ea0b4-3d18-45cb-8073-fedecbc96f1d" providerId="ADAL" clId="{64EF404F-DF2B-4FD6-8E69-BACEE69E3B49}" dt="2019-06-19T21:14:55.153" v="3487" actId="1076"/>
          <ac:spMkLst>
            <pc:docMk/>
            <pc:sldMk cId="3800739478" sldId="324"/>
            <ac:spMk id="11" creationId="{09FA39AB-2D29-4897-B134-A6F28A4FB9B3}"/>
          </ac:spMkLst>
        </pc:spChg>
        <pc:picChg chg="add">
          <ac:chgData name="13TembaA" userId="e50ea0b4-3d18-45cb-8073-fedecbc96f1d" providerId="ADAL" clId="{64EF404F-DF2B-4FD6-8E69-BACEE69E3B49}" dt="2019-06-19T20:57:55.617" v="1867"/>
          <ac:picMkLst>
            <pc:docMk/>
            <pc:sldMk cId="3800739478" sldId="324"/>
            <ac:picMk id="2" creationId="{B2D1C8BD-F037-4F61-896B-FEE6C3315F47}"/>
          </ac:picMkLst>
        </pc:picChg>
        <pc:picChg chg="add mod modCrop">
          <ac:chgData name="13TembaA" userId="e50ea0b4-3d18-45cb-8073-fedecbc96f1d" providerId="ADAL" clId="{64EF404F-DF2B-4FD6-8E69-BACEE69E3B49}" dt="2019-06-19T21:04:01.114" v="1882" actId="1076"/>
          <ac:picMkLst>
            <pc:docMk/>
            <pc:sldMk cId="3800739478" sldId="324"/>
            <ac:picMk id="3" creationId="{04C94B59-C91D-46C7-A6A2-9495D1B3B583}"/>
          </ac:picMkLst>
        </pc:picChg>
        <pc:picChg chg="add mod">
          <ac:chgData name="13TembaA" userId="e50ea0b4-3d18-45cb-8073-fedecbc96f1d" providerId="ADAL" clId="{64EF404F-DF2B-4FD6-8E69-BACEE69E3B49}" dt="2019-06-19T21:04:01.114" v="1882" actId="1076"/>
          <ac:picMkLst>
            <pc:docMk/>
            <pc:sldMk cId="3800739478" sldId="324"/>
            <ac:picMk id="4" creationId="{4732F16E-327B-496E-9CBF-0A44E8144BEC}"/>
          </ac:picMkLst>
        </pc:picChg>
      </pc:sldChg>
      <pc:sldChg chg="addSp modSp add modAnim">
        <pc:chgData name="13TembaA" userId="e50ea0b4-3d18-45cb-8073-fedecbc96f1d" providerId="ADAL" clId="{64EF404F-DF2B-4FD6-8E69-BACEE69E3B49}" dt="2019-06-20T21:58:04.927" v="4980" actId="20577"/>
        <pc:sldMkLst>
          <pc:docMk/>
          <pc:sldMk cId="550245697" sldId="325"/>
        </pc:sldMkLst>
        <pc:spChg chg="add mod">
          <ac:chgData name="13TembaA" userId="e50ea0b4-3d18-45cb-8073-fedecbc96f1d" providerId="ADAL" clId="{64EF404F-DF2B-4FD6-8E69-BACEE69E3B49}" dt="2019-06-20T21:58:04.927" v="4980" actId="20577"/>
          <ac:spMkLst>
            <pc:docMk/>
            <pc:sldMk cId="550245697" sldId="325"/>
            <ac:spMk id="3" creationId="{EA553FB6-1C8E-4D1D-A04F-CA38A2296A18}"/>
          </ac:spMkLst>
        </pc:spChg>
        <pc:picChg chg="add">
          <ac:chgData name="13TembaA" userId="e50ea0b4-3d18-45cb-8073-fedecbc96f1d" providerId="ADAL" clId="{64EF404F-DF2B-4FD6-8E69-BACEE69E3B49}" dt="2019-06-19T21:15:02.428" v="3489"/>
          <ac:picMkLst>
            <pc:docMk/>
            <pc:sldMk cId="550245697" sldId="325"/>
            <ac:picMk id="2" creationId="{1701E617-2D47-4A9F-8821-7275EA6F0B75}"/>
          </ac:picMkLst>
        </pc:picChg>
        <pc:picChg chg="add">
          <ac:chgData name="13TembaA" userId="e50ea0b4-3d18-45cb-8073-fedecbc96f1d" providerId="ADAL" clId="{64EF404F-DF2B-4FD6-8E69-BACEE69E3B49}" dt="2019-06-19T21:16:41.210" v="3729"/>
          <ac:picMkLst>
            <pc:docMk/>
            <pc:sldMk cId="550245697" sldId="325"/>
            <ac:picMk id="4" creationId="{40E6DB8F-FDE0-4E85-A621-7E8356DA5657}"/>
          </ac:picMkLst>
        </pc:picChg>
        <pc:picChg chg="add">
          <ac:chgData name="13TembaA" userId="e50ea0b4-3d18-45cb-8073-fedecbc96f1d" providerId="ADAL" clId="{64EF404F-DF2B-4FD6-8E69-BACEE69E3B49}" dt="2019-06-19T21:16:41.210" v="3729"/>
          <ac:picMkLst>
            <pc:docMk/>
            <pc:sldMk cId="550245697" sldId="325"/>
            <ac:picMk id="5" creationId="{49C7CEEE-85E7-4C8C-AF3E-7FB5B5F0132D}"/>
          </ac:picMkLst>
        </pc:picChg>
        <pc:picChg chg="add mod">
          <ac:chgData name="13TembaA" userId="e50ea0b4-3d18-45cb-8073-fedecbc96f1d" providerId="ADAL" clId="{64EF404F-DF2B-4FD6-8E69-BACEE69E3B49}" dt="2019-06-19T21:21:44.223" v="3747" actId="1076"/>
          <ac:picMkLst>
            <pc:docMk/>
            <pc:sldMk cId="550245697" sldId="325"/>
            <ac:picMk id="2050" creationId="{E3830D9A-F013-4694-B83A-0E13D9A6CAD5}"/>
          </ac:picMkLst>
        </pc:picChg>
      </pc:sldChg>
      <pc:sldChg chg="addSp delSp modSp add modAnim">
        <pc:chgData name="13TembaA" userId="e50ea0b4-3d18-45cb-8073-fedecbc96f1d" providerId="ADAL" clId="{64EF404F-DF2B-4FD6-8E69-BACEE69E3B49}" dt="2019-06-20T21:57:59.533" v="4979" actId="20577"/>
        <pc:sldMkLst>
          <pc:docMk/>
          <pc:sldMk cId="1584661433" sldId="326"/>
        </pc:sldMkLst>
        <pc:spChg chg="add mod">
          <ac:chgData name="13TembaA" userId="e50ea0b4-3d18-45cb-8073-fedecbc96f1d" providerId="ADAL" clId="{64EF404F-DF2B-4FD6-8E69-BACEE69E3B49}" dt="2019-06-20T21:55:06.232" v="4959" actId="313"/>
          <ac:spMkLst>
            <pc:docMk/>
            <pc:sldMk cId="1584661433" sldId="326"/>
            <ac:spMk id="5" creationId="{7BF2808C-3E3F-4EA1-8DAB-5BEE0702B932}"/>
          </ac:spMkLst>
        </pc:spChg>
        <pc:spChg chg="add mod">
          <ac:chgData name="13TembaA" userId="e50ea0b4-3d18-45cb-8073-fedecbc96f1d" providerId="ADAL" clId="{64EF404F-DF2B-4FD6-8E69-BACEE69E3B49}" dt="2019-06-20T21:48:12.421" v="4282" actId="13926"/>
          <ac:spMkLst>
            <pc:docMk/>
            <pc:sldMk cId="1584661433" sldId="326"/>
            <ac:spMk id="6" creationId="{9F85F4F6-EE0B-4106-A210-C9D6D24A2D23}"/>
          </ac:spMkLst>
        </pc:spChg>
        <pc:spChg chg="add mod">
          <ac:chgData name="13TembaA" userId="e50ea0b4-3d18-45cb-8073-fedecbc96f1d" providerId="ADAL" clId="{64EF404F-DF2B-4FD6-8E69-BACEE69E3B49}" dt="2019-06-20T21:45:06.387" v="4028" actId="14100"/>
          <ac:spMkLst>
            <pc:docMk/>
            <pc:sldMk cId="1584661433" sldId="326"/>
            <ac:spMk id="7" creationId="{BC0BAF9D-61A4-481E-B1C7-1E6F541C6BF8}"/>
          </ac:spMkLst>
        </pc:spChg>
        <pc:spChg chg="add mod">
          <ac:chgData name="13TembaA" userId="e50ea0b4-3d18-45cb-8073-fedecbc96f1d" providerId="ADAL" clId="{64EF404F-DF2B-4FD6-8E69-BACEE69E3B49}" dt="2019-06-20T21:46:05.278" v="4139" actId="122"/>
          <ac:spMkLst>
            <pc:docMk/>
            <pc:sldMk cId="1584661433" sldId="326"/>
            <ac:spMk id="8" creationId="{15E84D63-C987-473B-ACCA-AEACF9797738}"/>
          </ac:spMkLst>
        </pc:spChg>
        <pc:spChg chg="add del mod">
          <ac:chgData name="13TembaA" userId="e50ea0b4-3d18-45cb-8073-fedecbc96f1d" providerId="ADAL" clId="{64EF404F-DF2B-4FD6-8E69-BACEE69E3B49}" dt="2019-06-20T21:48:13.564" v="4284"/>
          <ac:spMkLst>
            <pc:docMk/>
            <pc:sldMk cId="1584661433" sldId="326"/>
            <ac:spMk id="9" creationId="{8ED7BE23-28E5-4798-80EC-5547EDFAB8C1}"/>
          </ac:spMkLst>
        </pc:spChg>
        <pc:spChg chg="add mod">
          <ac:chgData name="13TembaA" userId="e50ea0b4-3d18-45cb-8073-fedecbc96f1d" providerId="ADAL" clId="{64EF404F-DF2B-4FD6-8E69-BACEE69E3B49}" dt="2019-06-20T21:57:59.533" v="4979" actId="20577"/>
          <ac:spMkLst>
            <pc:docMk/>
            <pc:sldMk cId="1584661433" sldId="326"/>
            <ac:spMk id="10" creationId="{EB51E6B9-F378-46F0-9545-0CD69170491D}"/>
          </ac:spMkLst>
        </pc:spChg>
        <pc:spChg chg="add mod">
          <ac:chgData name="13TembaA" userId="e50ea0b4-3d18-45cb-8073-fedecbc96f1d" providerId="ADAL" clId="{64EF404F-DF2B-4FD6-8E69-BACEE69E3B49}" dt="2019-06-20T21:55:40.665" v="4965"/>
          <ac:spMkLst>
            <pc:docMk/>
            <pc:sldMk cId="1584661433" sldId="326"/>
            <ac:spMk id="11" creationId="{A6BD374D-62FD-48AD-827F-005B364FFD4E}"/>
          </ac:spMkLst>
        </pc:spChg>
        <pc:spChg chg="add mod">
          <ac:chgData name="13TembaA" userId="e50ea0b4-3d18-45cb-8073-fedecbc96f1d" providerId="ADAL" clId="{64EF404F-DF2B-4FD6-8E69-BACEE69E3B49}" dt="2019-06-20T21:55:46.322" v="4966"/>
          <ac:spMkLst>
            <pc:docMk/>
            <pc:sldMk cId="1584661433" sldId="326"/>
            <ac:spMk id="12" creationId="{ABB3F108-92E7-461C-98DF-7F7AE3AD70D5}"/>
          </ac:spMkLst>
        </pc:spChg>
        <pc:picChg chg="add">
          <ac:chgData name="13TembaA" userId="e50ea0b4-3d18-45cb-8073-fedecbc96f1d" providerId="ADAL" clId="{64EF404F-DF2B-4FD6-8E69-BACEE69E3B49}" dt="2019-06-20T21:42:33.293" v="3897"/>
          <ac:picMkLst>
            <pc:docMk/>
            <pc:sldMk cId="1584661433" sldId="326"/>
            <ac:picMk id="2" creationId="{7075DC85-A2D3-4108-B6FD-FE304FA669E5}"/>
          </ac:picMkLst>
        </pc:picChg>
        <pc:picChg chg="add">
          <ac:chgData name="13TembaA" userId="e50ea0b4-3d18-45cb-8073-fedecbc96f1d" providerId="ADAL" clId="{64EF404F-DF2B-4FD6-8E69-BACEE69E3B49}" dt="2019-06-20T21:42:44.845" v="3898"/>
          <ac:picMkLst>
            <pc:docMk/>
            <pc:sldMk cId="1584661433" sldId="326"/>
            <ac:picMk id="3" creationId="{C79638C6-9514-4FD4-B0E3-8D9B02B6AF70}"/>
          </ac:picMkLst>
        </pc:picChg>
        <pc:picChg chg="add mod">
          <ac:chgData name="13TembaA" userId="e50ea0b4-3d18-45cb-8073-fedecbc96f1d" providerId="ADAL" clId="{64EF404F-DF2B-4FD6-8E69-BACEE69E3B49}" dt="2019-06-20T21:43:15.975" v="3901" actId="1076"/>
          <ac:picMkLst>
            <pc:docMk/>
            <pc:sldMk cId="1584661433" sldId="326"/>
            <ac:picMk id="4" creationId="{A07287C0-A89F-447B-88C1-9E78EF03909B}"/>
          </ac:picMkLst>
        </pc:picChg>
      </pc:sldChg>
      <pc:sldChg chg="addSp modSp add modTransition modAnim">
        <pc:chgData name="13TembaA" userId="e50ea0b4-3d18-45cb-8073-fedecbc96f1d" providerId="ADAL" clId="{64EF404F-DF2B-4FD6-8E69-BACEE69E3B49}" dt="2019-06-20T21:57:54.403" v="4978" actId="20577"/>
        <pc:sldMkLst>
          <pc:docMk/>
          <pc:sldMk cId="68930953" sldId="327"/>
        </pc:sldMkLst>
        <pc:spChg chg="add mod">
          <ac:chgData name="13TembaA" userId="e50ea0b4-3d18-45cb-8073-fedecbc96f1d" providerId="ADAL" clId="{64EF404F-DF2B-4FD6-8E69-BACEE69E3B49}" dt="2019-06-20T21:51:46.389" v="4645" actId="13926"/>
          <ac:spMkLst>
            <pc:docMk/>
            <pc:sldMk cId="68930953" sldId="327"/>
            <ac:spMk id="4" creationId="{C8187EBB-026A-4C74-95CC-0E6FE7572F41}"/>
          </ac:spMkLst>
        </pc:spChg>
        <pc:spChg chg="add mod">
          <ac:chgData name="13TembaA" userId="e50ea0b4-3d18-45cb-8073-fedecbc96f1d" providerId="ADAL" clId="{64EF404F-DF2B-4FD6-8E69-BACEE69E3B49}" dt="2019-06-20T21:52:25.892" v="4716" actId="20577"/>
          <ac:spMkLst>
            <pc:docMk/>
            <pc:sldMk cId="68930953" sldId="327"/>
            <ac:spMk id="5" creationId="{A766BCF6-9368-4D34-BA20-5D3A844FA011}"/>
          </ac:spMkLst>
        </pc:spChg>
        <pc:spChg chg="add mod">
          <ac:chgData name="13TembaA" userId="e50ea0b4-3d18-45cb-8073-fedecbc96f1d" providerId="ADAL" clId="{64EF404F-DF2B-4FD6-8E69-BACEE69E3B49}" dt="2019-06-20T21:53:32.081" v="4823" actId="14100"/>
          <ac:spMkLst>
            <pc:docMk/>
            <pc:sldMk cId="68930953" sldId="327"/>
            <ac:spMk id="6" creationId="{31CB8CE4-8F3D-431E-9D16-0C8AA59370E8}"/>
          </ac:spMkLst>
        </pc:spChg>
        <pc:spChg chg="add mod">
          <ac:chgData name="13TembaA" userId="e50ea0b4-3d18-45cb-8073-fedecbc96f1d" providerId="ADAL" clId="{64EF404F-DF2B-4FD6-8E69-BACEE69E3B49}" dt="2019-06-20T21:54:55.176" v="4958" actId="2711"/>
          <ac:spMkLst>
            <pc:docMk/>
            <pc:sldMk cId="68930953" sldId="327"/>
            <ac:spMk id="7" creationId="{C52B4412-ADB3-4DB7-A0D0-C5FD0118A4D6}"/>
          </ac:spMkLst>
        </pc:spChg>
        <pc:spChg chg="add mod">
          <ac:chgData name="13TembaA" userId="e50ea0b4-3d18-45cb-8073-fedecbc96f1d" providerId="ADAL" clId="{64EF404F-DF2B-4FD6-8E69-BACEE69E3B49}" dt="2019-06-20T21:57:54.403" v="4978" actId="20577"/>
          <ac:spMkLst>
            <pc:docMk/>
            <pc:sldMk cId="68930953" sldId="327"/>
            <ac:spMk id="8" creationId="{587E6462-79A2-47E1-9F4E-347686FD4565}"/>
          </ac:spMkLst>
        </pc:spChg>
        <pc:picChg chg="add">
          <ac:chgData name="13TembaA" userId="e50ea0b4-3d18-45cb-8073-fedecbc96f1d" providerId="ADAL" clId="{64EF404F-DF2B-4FD6-8E69-BACEE69E3B49}" dt="2019-06-20T21:50:12.424" v="4507"/>
          <ac:picMkLst>
            <pc:docMk/>
            <pc:sldMk cId="68930953" sldId="327"/>
            <ac:picMk id="2" creationId="{22B8F8F5-3456-421B-8357-8D715355E4B1}"/>
          </ac:picMkLst>
        </pc:picChg>
        <pc:picChg chg="add mod">
          <ac:chgData name="13TembaA" userId="e50ea0b4-3d18-45cb-8073-fedecbc96f1d" providerId="ADAL" clId="{64EF404F-DF2B-4FD6-8E69-BACEE69E3B49}" dt="2019-06-20T21:50:44.875" v="4510" actId="1076"/>
          <ac:picMkLst>
            <pc:docMk/>
            <pc:sldMk cId="68930953" sldId="327"/>
            <ac:picMk id="3" creationId="{B40DE0EB-6CA0-4982-8724-DFF16459BBA2}"/>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5T21:33:05.494" idx="1">
    <p:pos x="7680" y="0"/>
    <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75CB-E163-47BC-A446-8CB50A7F02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E1E286-BC0B-4B5F-AA48-F57FB6FD32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15E8C6-E79B-4E76-AF5C-7B44C643C23C}"/>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5" name="Footer Placeholder 4">
            <a:extLst>
              <a:ext uri="{FF2B5EF4-FFF2-40B4-BE49-F238E27FC236}">
                <a16:creationId xmlns:a16="http://schemas.microsoft.com/office/drawing/2014/main" id="{4E8C6E84-7426-4E20-9E3B-D08B63018A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BA3CEC-29C4-4922-BF75-B9E554221E83}"/>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09110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EC02-E2ED-446A-9C6C-73248DFA0A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841E40-D553-4FE0-96DE-0C8342C772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47EFCC-0727-48E9-9EDF-7E1235C34A94}"/>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5" name="Footer Placeholder 4">
            <a:extLst>
              <a:ext uri="{FF2B5EF4-FFF2-40B4-BE49-F238E27FC236}">
                <a16:creationId xmlns:a16="http://schemas.microsoft.com/office/drawing/2014/main" id="{A7B77412-4697-40A4-9742-ED4A48E30A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E3101F-D119-4802-9D42-B17E75A3C50E}"/>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881902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2AC26-9A27-4504-9011-7B6FE764F6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42007B-4A7B-43A7-9F5E-55B15E807C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01EB28-E9C9-43D2-B935-508FF33388E1}"/>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5" name="Footer Placeholder 4">
            <a:extLst>
              <a:ext uri="{FF2B5EF4-FFF2-40B4-BE49-F238E27FC236}">
                <a16:creationId xmlns:a16="http://schemas.microsoft.com/office/drawing/2014/main" id="{6FD5EB06-23DA-4CD7-B955-2BCC5A61C9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7B4D14-6913-4886-BADE-C796B745C690}"/>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58899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87D7-77CC-493E-9474-E72EB242BC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0BBE37-268A-447F-A1D6-275EA545DB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B61093-05B9-4EC8-9E82-C22AD82FBDEE}"/>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5" name="Footer Placeholder 4">
            <a:extLst>
              <a:ext uri="{FF2B5EF4-FFF2-40B4-BE49-F238E27FC236}">
                <a16:creationId xmlns:a16="http://schemas.microsoft.com/office/drawing/2014/main" id="{C306553C-60B2-49C0-B0C1-84EBB65922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50BBF8-7F95-4B2C-B58B-E2A031B9C1DC}"/>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630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1C1D-10C7-4AF5-B378-44255A292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0A9844-E6BB-4AC7-89A9-3D7EBA7B9F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8AF542B-4EAF-41A7-B6BA-B6C7F7865620}"/>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5" name="Footer Placeholder 4">
            <a:extLst>
              <a:ext uri="{FF2B5EF4-FFF2-40B4-BE49-F238E27FC236}">
                <a16:creationId xmlns:a16="http://schemas.microsoft.com/office/drawing/2014/main" id="{98E587A7-052E-427D-9D57-EF60DE0815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0E0BA3-2A5F-45C7-9649-1E3F2D7D12DB}"/>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5952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5C1-332D-4394-A4C7-2391C352F8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059001-1D23-40FC-8C09-99481A7E24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3055DC-075E-4D96-A7AE-D308A2F114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D9199B-4272-4281-B0D1-CD56BAB2C41F}"/>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6" name="Footer Placeholder 5">
            <a:extLst>
              <a:ext uri="{FF2B5EF4-FFF2-40B4-BE49-F238E27FC236}">
                <a16:creationId xmlns:a16="http://schemas.microsoft.com/office/drawing/2014/main" id="{AEEA54EB-AB47-4BE4-93C7-EC2CC8E22C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1D59EE-FEF8-43FA-AA9D-98BFDA1FE996}"/>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346576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54674-630A-41E7-9AD6-C745C8C4F07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8BB7BE-880D-4BB2-847A-23DFD7E3D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661A92-2330-4339-AF9B-3535A0A801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8638343-0593-4189-9ACB-71CEBC0C8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671FE0-204D-4EB8-8F9D-7CA05F3C58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03D430C-C172-42D4-AD47-1BD77B1596F9}"/>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8" name="Footer Placeholder 7">
            <a:extLst>
              <a:ext uri="{FF2B5EF4-FFF2-40B4-BE49-F238E27FC236}">
                <a16:creationId xmlns:a16="http://schemas.microsoft.com/office/drawing/2014/main" id="{34EF7556-7C0E-4B97-9C88-F7B50484848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4A4DA9-635C-462F-AB35-72BE80F25D8D}"/>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09461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96B8-B289-4F06-A3E1-759FEF9FD6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E8F190-D5BB-48A0-BC8A-BC2CFA9FADA5}"/>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4" name="Footer Placeholder 3">
            <a:extLst>
              <a:ext uri="{FF2B5EF4-FFF2-40B4-BE49-F238E27FC236}">
                <a16:creationId xmlns:a16="http://schemas.microsoft.com/office/drawing/2014/main" id="{6399C148-9FF8-47B6-8740-63051521F4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034F66-44D8-4C1F-9BC7-537D11B676AF}"/>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3123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BC3749-94A0-44F6-B79D-7DF1176D51FB}"/>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3" name="Footer Placeholder 2">
            <a:extLst>
              <a:ext uri="{FF2B5EF4-FFF2-40B4-BE49-F238E27FC236}">
                <a16:creationId xmlns:a16="http://schemas.microsoft.com/office/drawing/2014/main" id="{47B5B133-1C97-431E-BDB8-0757BCA6A3B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59FEE04-145F-4834-B56A-5D57DF669969}"/>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767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4EB5-DFBC-4B3C-94C3-6B291D1DE7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B2A45B0-36D2-4B86-974F-0568D66E6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9D7763-F917-493C-B04E-0FB7EB400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367671-8988-4E9E-9481-7DB8C23C62ED}"/>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6" name="Footer Placeholder 5">
            <a:extLst>
              <a:ext uri="{FF2B5EF4-FFF2-40B4-BE49-F238E27FC236}">
                <a16:creationId xmlns:a16="http://schemas.microsoft.com/office/drawing/2014/main" id="{909A4857-E034-4BC0-9990-FE2CFFA90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49E33F-6B98-48C0-9785-284158B7B988}"/>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71090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45021-28E1-4686-B9AB-87D315BE5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E75A4F-E969-46CC-96F8-C02E2D5D7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96F669-3D82-4029-A622-D2972AC87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70D4FF-6A92-4542-8F10-8C102E0390DC}"/>
              </a:ext>
            </a:extLst>
          </p:cNvPr>
          <p:cNvSpPr>
            <a:spLocks noGrp="1"/>
          </p:cNvSpPr>
          <p:nvPr>
            <p:ph type="dt" sz="half" idx="10"/>
          </p:nvPr>
        </p:nvSpPr>
        <p:spPr/>
        <p:txBody>
          <a:bodyPr/>
          <a:lstStyle/>
          <a:p>
            <a:fld id="{C12ADC84-8923-48EA-8349-ED5FB2EEF081}" type="datetimeFigureOut">
              <a:rPr lang="en-GB" smtClean="0"/>
              <a:t>21/06/2019</a:t>
            </a:fld>
            <a:endParaRPr lang="en-GB"/>
          </a:p>
        </p:txBody>
      </p:sp>
      <p:sp>
        <p:nvSpPr>
          <p:cNvPr id="6" name="Footer Placeholder 5">
            <a:extLst>
              <a:ext uri="{FF2B5EF4-FFF2-40B4-BE49-F238E27FC236}">
                <a16:creationId xmlns:a16="http://schemas.microsoft.com/office/drawing/2014/main" id="{A0128018-4CC5-4908-B614-664271278D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3F725A-05B5-4324-969E-5B8D4D5BB95E}"/>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250759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B7CED-7BBB-4A32-88B4-B5DEBB1A5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172D88-CF3B-40AA-9647-607EB68AF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E6CF30-5B79-41C6-A766-ACD95049E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ADC84-8923-48EA-8349-ED5FB2EEF081}" type="datetimeFigureOut">
              <a:rPr lang="en-GB" smtClean="0"/>
              <a:t>21/06/2019</a:t>
            </a:fld>
            <a:endParaRPr lang="en-GB"/>
          </a:p>
        </p:txBody>
      </p:sp>
      <p:sp>
        <p:nvSpPr>
          <p:cNvPr id="5" name="Footer Placeholder 4">
            <a:extLst>
              <a:ext uri="{FF2B5EF4-FFF2-40B4-BE49-F238E27FC236}">
                <a16:creationId xmlns:a16="http://schemas.microsoft.com/office/drawing/2014/main" id="{B006DC7D-DFCC-43F2-8225-9AD4A0344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40F440-C8C0-469E-BF5E-2533D6C35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4C84A-B26F-484F-AA5B-E27C2AE2AB7D}" type="slidenum">
              <a:rPr lang="en-GB" smtClean="0"/>
              <a:t>‹#›</a:t>
            </a:fld>
            <a:endParaRPr lang="en-GB"/>
          </a:p>
        </p:txBody>
      </p:sp>
    </p:spTree>
    <p:extLst>
      <p:ext uri="{BB962C8B-B14F-4D97-AF65-F5344CB8AC3E}">
        <p14:creationId xmlns:p14="http://schemas.microsoft.com/office/powerpoint/2010/main" val="783280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slide" Target="slide11.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slide" Target="slide17.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slide" Target="slide18.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0.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1.xml"/><Relationship Id="rId5" Type="http://schemas.openxmlformats.org/officeDocument/2006/relationships/slide" Target="slide16.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2.xml"/><Relationship Id="rId5" Type="http://schemas.openxmlformats.org/officeDocument/2006/relationships/slide" Target="slide1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2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image" Target="../media/image12.jpe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slide" Target="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slide" Target="slide26.xml"/><Relationship Id="rId4" Type="http://schemas.openxmlformats.org/officeDocument/2006/relationships/slide" Target="slide25.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39.xml"/><Relationship Id="rId5" Type="http://schemas.openxmlformats.org/officeDocument/2006/relationships/slide" Target="slide38.xml"/><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36.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37.xml"/><Relationship Id="rId5" Type="http://schemas.openxmlformats.org/officeDocument/2006/relationships/slide" Target="slide35.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5.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3.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1.xml"/><Relationship Id="rId4" Type="http://schemas.openxmlformats.org/officeDocument/2006/relationships/slide" Target="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0.xml"/><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43.xml"/><Relationship Id="rId5" Type="http://schemas.openxmlformats.org/officeDocument/2006/relationships/image" Target="../media/image21.jpeg"/><Relationship Id="rId4" Type="http://schemas.openxmlformats.org/officeDocument/2006/relationships/slide" Target="slide41.xml"/></Relationships>
</file>

<file path=ppt/slides/_rels/slide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slide" Target="slide44.xml"/><Relationship Id="rId4" Type="http://schemas.openxmlformats.org/officeDocument/2006/relationships/image" Target="../media/image24.jpg"/></Relationships>
</file>

<file path=ppt/slides/_rels/slide4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39.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47.xml"/><Relationship Id="rId4" Type="http://schemas.openxmlformats.org/officeDocument/2006/relationships/slide" Target="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51.xml"/><Relationship Id="rId5" Type="http://schemas.openxmlformats.org/officeDocument/2006/relationships/slide" Target="slide48.xml"/><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slide" Target="slide52.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7.xml"/></Relationships>
</file>

<file path=ppt/slides/_rels/slide50.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53.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slide" Target="slide54.xml"/><Relationship Id="rId5" Type="http://schemas.openxmlformats.org/officeDocument/2006/relationships/slide" Target="slide56.xml"/><Relationship Id="rId4" Type="http://schemas.openxmlformats.org/officeDocument/2006/relationships/slide" Target="slide52.xml"/></Relationships>
</file>

<file path=ppt/slides/_rels/slide54.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20.png"/><Relationship Id="rId7" Type="http://schemas.openxmlformats.org/officeDocument/2006/relationships/slide" Target="slide53.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56.xml"/><Relationship Id="rId4" Type="http://schemas.openxmlformats.org/officeDocument/2006/relationships/slide" Target="slide55.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56.xml"/><Relationship Id="rId4" Type="http://schemas.openxmlformats.org/officeDocument/2006/relationships/slide" Target="slide52.xml"/></Relationships>
</file>

<file path=ppt/slides/_rels/slide56.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slide" Target="slide58.xml"/><Relationship Id="rId4" Type="http://schemas.openxmlformats.org/officeDocument/2006/relationships/slide" Target="slide60.xml"/></Relationships>
</file>

<file path=ppt/slides/_rels/slide58.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slide" Target="slide59.xml"/><Relationship Id="rId4" Type="http://schemas.openxmlformats.org/officeDocument/2006/relationships/slide" Target="slide61.xml"/></Relationships>
</file>

<file path=ppt/slides/_rels/slide5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slide" Target="slide61.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slide" Target="slide62.xml"/></Relationships>
</file>

<file path=ppt/slides/_rels/slide61.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slide" Target="slide63.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62.xml"/><Relationship Id="rId4" Type="http://schemas.openxmlformats.org/officeDocument/2006/relationships/slide" Target="slide64.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slide" Target="slide65.xml"/><Relationship Id="rId4" Type="http://schemas.openxmlformats.org/officeDocument/2006/relationships/slide" Target="slide6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1.jpeg"/></Relationships>
</file>

<file path=ppt/slides/_rels/slide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slide" Target="slide67.xml"/></Relationships>
</file>

<file path=ppt/slides/_rels/slide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slide" Target="slide68.xml"/><Relationship Id="rId4" Type="http://schemas.openxmlformats.org/officeDocument/2006/relationships/slide" Target="slide69.xml"/></Relationships>
</file>

<file path=ppt/slides/_rels/slide68.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slide" Target="slide6.xml"/><Relationship Id="rId4" Type="http://schemas.openxmlformats.org/officeDocument/2006/relationships/slide" Target="slide8.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slide" Target="slide72.xml"/><Relationship Id="rId4" Type="http://schemas.openxmlformats.org/officeDocument/2006/relationships/image" Target="../media/image17.jpeg"/></Relationships>
</file>

<file path=ppt/slides/_rels/slide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C77A-62F1-4122-B9C2-BB6AFFDFE688}"/>
              </a:ext>
            </a:extLst>
          </p:cNvPr>
          <p:cNvSpPr>
            <a:spLocks noGrp="1"/>
          </p:cNvSpPr>
          <p:nvPr>
            <p:ph type="ctrTitle"/>
          </p:nvPr>
        </p:nvSpPr>
        <p:spPr/>
        <p:txBody>
          <a:bodyPr/>
          <a:lstStyle/>
          <a:p>
            <a:r>
              <a:rPr lang="en-GB" dirty="0" err="1"/>
              <a:t>Taku</a:t>
            </a:r>
            <a:r>
              <a:rPr lang="en-GB" dirty="0"/>
              <a:t> dating simulator</a:t>
            </a:r>
          </a:p>
        </p:txBody>
      </p:sp>
      <p:sp>
        <p:nvSpPr>
          <p:cNvPr id="3" name="Subtitle 2">
            <a:extLst>
              <a:ext uri="{FF2B5EF4-FFF2-40B4-BE49-F238E27FC236}">
                <a16:creationId xmlns:a16="http://schemas.microsoft.com/office/drawing/2014/main" id="{C8DD7BEA-564F-4B0E-BA3C-5D2FEE15E9EE}"/>
              </a:ext>
            </a:extLst>
          </p:cNvPr>
          <p:cNvSpPr>
            <a:spLocks noGrp="1"/>
          </p:cNvSpPr>
          <p:nvPr>
            <p:ph type="subTitle" idx="1"/>
          </p:nvPr>
        </p:nvSpPr>
        <p:spPr/>
        <p:txBody>
          <a:bodyPr/>
          <a:lstStyle/>
          <a:p>
            <a:r>
              <a:rPr lang="en-GB" dirty="0"/>
              <a:t>An interactive experience</a:t>
            </a:r>
          </a:p>
        </p:txBody>
      </p:sp>
    </p:spTree>
    <p:extLst>
      <p:ext uri="{BB962C8B-B14F-4D97-AF65-F5344CB8AC3E}">
        <p14:creationId xmlns:p14="http://schemas.microsoft.com/office/powerpoint/2010/main" val="29822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room&#10;&#10;Description automatically generated">
            <a:extLst>
              <a:ext uri="{FF2B5EF4-FFF2-40B4-BE49-F238E27FC236}">
                <a16:creationId xmlns:a16="http://schemas.microsoft.com/office/drawing/2014/main" id="{32B6FDED-AE2C-4DE0-9D05-8F986150BF77}"/>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sp>
        <p:nvSpPr>
          <p:cNvPr id="2" name="TextBox 1">
            <a:extLst>
              <a:ext uri="{FF2B5EF4-FFF2-40B4-BE49-F238E27FC236}">
                <a16:creationId xmlns:a16="http://schemas.microsoft.com/office/drawing/2014/main" id="{BB40AC5D-912E-465A-90B6-FC34C28AC383}"/>
              </a:ext>
            </a:extLst>
          </p:cNvPr>
          <p:cNvSpPr txBox="1"/>
          <p:nvPr/>
        </p:nvSpPr>
        <p:spPr>
          <a:xfrm>
            <a:off x="861391" y="291548"/>
            <a:ext cx="10336696" cy="1477328"/>
          </a:xfrm>
          <a:prstGeom prst="rect">
            <a:avLst/>
          </a:prstGeom>
          <a:noFill/>
        </p:spPr>
        <p:txBody>
          <a:bodyPr wrap="square" rtlCol="0">
            <a:spAutoFit/>
          </a:bodyPr>
          <a:lstStyle/>
          <a:p>
            <a:pPr algn="ctr"/>
            <a:r>
              <a:rPr lang="en-GB" dirty="0">
                <a:highlight>
                  <a:srgbClr val="C0C0C0"/>
                </a:highlight>
              </a:rPr>
              <a:t>Not even having a wink of sleep, you jump out of your bed, grab your best looking clothes and head out. You pass your little brother who’s been staring at an off screen TV for probably hours whilst mumbling gibberish under his breath. You burst through the doors and start speed walking towards the local </a:t>
            </a:r>
            <a:r>
              <a:rPr lang="en-GB" dirty="0" err="1">
                <a:highlight>
                  <a:srgbClr val="C0C0C0"/>
                </a:highlight>
              </a:rPr>
              <a:t>Costabucks</a:t>
            </a:r>
            <a:r>
              <a:rPr lang="en-GB" dirty="0">
                <a:highlight>
                  <a:srgbClr val="C0C0C0"/>
                </a:highlight>
              </a:rPr>
              <a:t> coffee. Once you enter you start looking for </a:t>
            </a:r>
            <a:r>
              <a:rPr lang="en-GB" dirty="0" err="1">
                <a:highlight>
                  <a:srgbClr val="C0C0C0"/>
                </a:highlight>
              </a:rPr>
              <a:t>Taku</a:t>
            </a:r>
            <a:r>
              <a:rPr lang="en-GB" dirty="0">
                <a:highlight>
                  <a:srgbClr val="C0C0C0"/>
                </a:highlight>
              </a:rPr>
              <a:t>, but you can’t seem to locate him. Accidentally, you catch eyes with a shady looking man at the back who smiles and says:</a:t>
            </a:r>
          </a:p>
        </p:txBody>
      </p:sp>
      <p:pic>
        <p:nvPicPr>
          <p:cNvPr id="1026" name="Picture 2" descr="https://scontent-lht6-1.xx.fbcdn.net/v/t1.15752-9/64425425_2195864830462704_1349388057643581440_n.jpg?_nc_cat=108&amp;_nc_ht=scontent-lht6-1.xx&amp;oh=39e15831b0dff6b23726dd4f6d636b36&amp;oe=5D970905">
            <a:extLst>
              <a:ext uri="{FF2B5EF4-FFF2-40B4-BE49-F238E27FC236}">
                <a16:creationId xmlns:a16="http://schemas.microsoft.com/office/drawing/2014/main" id="{DF52E62F-29D2-4732-826C-F8D4B51F2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947" y="1768876"/>
            <a:ext cx="5189095"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9C2122EC-8442-4232-9D50-5DA3193FE45A}"/>
              </a:ext>
            </a:extLst>
          </p:cNvPr>
          <p:cNvSpPr/>
          <p:nvPr/>
        </p:nvSpPr>
        <p:spPr>
          <a:xfrm>
            <a:off x="7375595" y="1779879"/>
            <a:ext cx="3822492" cy="1813810"/>
          </a:xfrm>
          <a:prstGeom prst="wedgeRoundRectCallout">
            <a:avLst>
              <a:gd name="adj1" fmla="val -128892"/>
              <a:gd name="adj2" fmla="val 399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F6DE076-B471-42C4-8F37-D206BEA44F1D}"/>
              </a:ext>
            </a:extLst>
          </p:cNvPr>
          <p:cNvSpPr txBox="1"/>
          <p:nvPr/>
        </p:nvSpPr>
        <p:spPr>
          <a:xfrm>
            <a:off x="7510507" y="2116361"/>
            <a:ext cx="3477718" cy="646331"/>
          </a:xfrm>
          <a:prstGeom prst="rect">
            <a:avLst/>
          </a:prstGeom>
          <a:noFill/>
        </p:spPr>
        <p:txBody>
          <a:bodyPr wrap="square" rtlCol="0">
            <a:spAutoFit/>
          </a:bodyPr>
          <a:lstStyle/>
          <a:p>
            <a:pPr algn="ctr"/>
            <a:r>
              <a:rPr lang="en-GB" b="1" dirty="0">
                <a:latin typeface="Comic Sans MS" panose="030F0702030302020204" pitchFamily="66" charset="0"/>
              </a:rPr>
              <a:t>Warg1 </a:t>
            </a:r>
            <a:r>
              <a:rPr lang="en-GB" b="1" dirty="0" err="1">
                <a:latin typeface="Comic Sans MS" panose="030F0702030302020204" pitchFamily="66" charset="0"/>
              </a:rPr>
              <a:t>peng</a:t>
            </a:r>
            <a:r>
              <a:rPr lang="en-GB" b="1" dirty="0">
                <a:latin typeface="Comic Sans MS" panose="030F0702030302020204" pitchFamily="66" charset="0"/>
              </a:rPr>
              <a:t> ting </a:t>
            </a:r>
            <a:r>
              <a:rPr lang="en-GB" b="1" dirty="0" err="1">
                <a:latin typeface="Comic Sans MS" panose="030F0702030302020204" pitchFamily="66" charset="0"/>
              </a:rPr>
              <a:t>gimme</a:t>
            </a:r>
            <a:r>
              <a:rPr lang="en-GB" b="1" dirty="0">
                <a:latin typeface="Comic Sans MS" panose="030F0702030302020204" pitchFamily="66" charset="0"/>
              </a:rPr>
              <a:t> </a:t>
            </a:r>
            <a:r>
              <a:rPr lang="en-GB" b="1" dirty="0" err="1">
                <a:latin typeface="Comic Sans MS" panose="030F0702030302020204" pitchFamily="66" charset="0"/>
              </a:rPr>
              <a:t>ur</a:t>
            </a:r>
            <a:r>
              <a:rPr lang="en-GB" b="1" dirty="0">
                <a:latin typeface="Comic Sans MS" panose="030F0702030302020204" pitchFamily="66" charset="0"/>
              </a:rPr>
              <a:t> digits</a:t>
            </a:r>
          </a:p>
        </p:txBody>
      </p:sp>
      <p:sp>
        <p:nvSpPr>
          <p:cNvPr id="5" name="TextBox 4">
            <a:extLst>
              <a:ext uri="{FF2B5EF4-FFF2-40B4-BE49-F238E27FC236}">
                <a16:creationId xmlns:a16="http://schemas.microsoft.com/office/drawing/2014/main" id="{ACF8E0A0-CC28-40B3-AF09-601A3EEB0CE2}"/>
              </a:ext>
            </a:extLst>
          </p:cNvPr>
          <p:cNvSpPr txBox="1"/>
          <p:nvPr/>
        </p:nvSpPr>
        <p:spPr>
          <a:xfrm>
            <a:off x="6640643" y="3582649"/>
            <a:ext cx="2893101" cy="369332"/>
          </a:xfrm>
          <a:prstGeom prst="rect">
            <a:avLst/>
          </a:prstGeom>
          <a:noFill/>
        </p:spPr>
        <p:txBody>
          <a:bodyPr wrap="square" rtlCol="0">
            <a:spAutoFit/>
          </a:bodyPr>
          <a:lstStyle/>
          <a:p>
            <a:r>
              <a:rPr lang="en-GB" dirty="0">
                <a:highlight>
                  <a:srgbClr val="C0C0C0"/>
                </a:highlight>
              </a:rPr>
              <a:t>What do you do?</a:t>
            </a:r>
          </a:p>
        </p:txBody>
      </p:sp>
      <p:sp>
        <p:nvSpPr>
          <p:cNvPr id="6" name="Rectangle 5">
            <a:hlinkClick r:id="rId4" action="ppaction://hlinksldjump"/>
            <a:extLst>
              <a:ext uri="{FF2B5EF4-FFF2-40B4-BE49-F238E27FC236}">
                <a16:creationId xmlns:a16="http://schemas.microsoft.com/office/drawing/2014/main" id="{CD1B06BA-4151-4CCA-AC69-8A3B0E8C3DB5}"/>
              </a:ext>
            </a:extLst>
          </p:cNvPr>
          <p:cNvSpPr/>
          <p:nvPr/>
        </p:nvSpPr>
        <p:spPr>
          <a:xfrm>
            <a:off x="7195279" y="4227226"/>
            <a:ext cx="4002808" cy="64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hlinkClick r:id="rId5" action="ppaction://hlinksldjump"/>
            <a:extLst>
              <a:ext uri="{FF2B5EF4-FFF2-40B4-BE49-F238E27FC236}">
                <a16:creationId xmlns:a16="http://schemas.microsoft.com/office/drawing/2014/main" id="{CBDD369C-4AE0-4118-AC7B-D78481746DA7}"/>
              </a:ext>
            </a:extLst>
          </p:cNvPr>
          <p:cNvSpPr/>
          <p:nvPr/>
        </p:nvSpPr>
        <p:spPr>
          <a:xfrm>
            <a:off x="7195279" y="4878030"/>
            <a:ext cx="4002808" cy="64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hlinkClick r:id="rId5" action="ppaction://hlinksldjump"/>
            <a:extLst>
              <a:ext uri="{FF2B5EF4-FFF2-40B4-BE49-F238E27FC236}">
                <a16:creationId xmlns:a16="http://schemas.microsoft.com/office/drawing/2014/main" id="{565C8723-3083-4E61-B1FA-F2AF238013D7}"/>
              </a:ext>
            </a:extLst>
          </p:cNvPr>
          <p:cNvSpPr/>
          <p:nvPr/>
        </p:nvSpPr>
        <p:spPr>
          <a:xfrm>
            <a:off x="7195279" y="5522607"/>
            <a:ext cx="4002808" cy="772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3B12E1C-DE3E-41B0-8731-156AA74A8825}"/>
              </a:ext>
            </a:extLst>
          </p:cNvPr>
          <p:cNvSpPr txBox="1"/>
          <p:nvPr/>
        </p:nvSpPr>
        <p:spPr>
          <a:xfrm>
            <a:off x="5636301" y="2968052"/>
            <a:ext cx="914400" cy="914400"/>
          </a:xfrm>
          <a:prstGeom prst="rect">
            <a:avLst/>
          </a:prstGeom>
          <a:noFill/>
        </p:spPr>
        <p:txBody>
          <a:bodyPr wrap="square" rtlCol="0">
            <a:spAutoFit/>
          </a:bodyPr>
          <a:lstStyle/>
          <a:p>
            <a:endParaRPr lang="en-GB" dirty="0"/>
          </a:p>
        </p:txBody>
      </p:sp>
      <p:sp>
        <p:nvSpPr>
          <p:cNvPr id="10" name="TextBox 9">
            <a:hlinkClick r:id="rId4" action="ppaction://hlinksldjump"/>
            <a:extLst>
              <a:ext uri="{FF2B5EF4-FFF2-40B4-BE49-F238E27FC236}">
                <a16:creationId xmlns:a16="http://schemas.microsoft.com/office/drawing/2014/main" id="{78055BC9-A29E-4089-BBFB-D4F454B0DAC2}"/>
              </a:ext>
            </a:extLst>
          </p:cNvPr>
          <p:cNvSpPr txBox="1"/>
          <p:nvPr/>
        </p:nvSpPr>
        <p:spPr>
          <a:xfrm>
            <a:off x="7347679" y="4359601"/>
            <a:ext cx="3537678" cy="374754"/>
          </a:xfrm>
          <a:prstGeom prst="rect">
            <a:avLst/>
          </a:prstGeom>
          <a:noFill/>
        </p:spPr>
        <p:txBody>
          <a:bodyPr wrap="square" rtlCol="0">
            <a:spAutoFit/>
          </a:bodyPr>
          <a:lstStyle/>
          <a:p>
            <a:pPr algn="ctr"/>
            <a:r>
              <a:rPr lang="en-GB" dirty="0"/>
              <a:t>Ignore and carry on looking for </a:t>
            </a:r>
            <a:r>
              <a:rPr lang="en-GB" dirty="0" err="1"/>
              <a:t>Taku</a:t>
            </a:r>
            <a:endParaRPr lang="en-GB" dirty="0"/>
          </a:p>
        </p:txBody>
      </p:sp>
      <p:sp>
        <p:nvSpPr>
          <p:cNvPr id="12" name="TextBox 11">
            <a:hlinkClick r:id="rId5" action="ppaction://hlinksldjump"/>
            <a:extLst>
              <a:ext uri="{FF2B5EF4-FFF2-40B4-BE49-F238E27FC236}">
                <a16:creationId xmlns:a16="http://schemas.microsoft.com/office/drawing/2014/main" id="{F322CA99-AB2F-4536-A204-47B2307A1D4D}"/>
              </a:ext>
            </a:extLst>
          </p:cNvPr>
          <p:cNvSpPr txBox="1"/>
          <p:nvPr/>
        </p:nvSpPr>
        <p:spPr>
          <a:xfrm>
            <a:off x="7347679" y="5006714"/>
            <a:ext cx="3850408" cy="369332"/>
          </a:xfrm>
          <a:prstGeom prst="rect">
            <a:avLst/>
          </a:prstGeom>
          <a:noFill/>
        </p:spPr>
        <p:txBody>
          <a:bodyPr wrap="square" rtlCol="0">
            <a:spAutoFit/>
          </a:bodyPr>
          <a:lstStyle/>
          <a:p>
            <a:pPr algn="ctr"/>
            <a:r>
              <a:rPr lang="en-GB" dirty="0"/>
              <a:t>Wink back and slide him your number</a:t>
            </a:r>
          </a:p>
        </p:txBody>
      </p:sp>
      <p:sp>
        <p:nvSpPr>
          <p:cNvPr id="13" name="TextBox 12">
            <a:hlinkClick r:id="rId5" action="ppaction://hlinksldjump"/>
            <a:extLst>
              <a:ext uri="{FF2B5EF4-FFF2-40B4-BE49-F238E27FC236}">
                <a16:creationId xmlns:a16="http://schemas.microsoft.com/office/drawing/2014/main" id="{BAD837A0-77AD-4598-A31C-12C43324F0C4}"/>
              </a:ext>
            </a:extLst>
          </p:cNvPr>
          <p:cNvSpPr txBox="1"/>
          <p:nvPr/>
        </p:nvSpPr>
        <p:spPr>
          <a:xfrm>
            <a:off x="7347679" y="5648755"/>
            <a:ext cx="3850408" cy="646331"/>
          </a:xfrm>
          <a:prstGeom prst="rect">
            <a:avLst/>
          </a:prstGeom>
          <a:noFill/>
        </p:spPr>
        <p:txBody>
          <a:bodyPr wrap="square" rtlCol="0">
            <a:spAutoFit/>
          </a:bodyPr>
          <a:lstStyle/>
          <a:p>
            <a:pPr algn="ctr"/>
            <a:r>
              <a:rPr lang="en-GB" dirty="0"/>
              <a:t>Sit down with him and share a cup of coffee</a:t>
            </a:r>
          </a:p>
        </p:txBody>
      </p:sp>
    </p:spTree>
    <p:extLst>
      <p:ext uri="{BB962C8B-B14F-4D97-AF65-F5344CB8AC3E}">
        <p14:creationId xmlns:p14="http://schemas.microsoft.com/office/powerpoint/2010/main" val="2710288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animBg="1"/>
      <p:bldP spid="8" grpId="0" animBg="1"/>
      <p:bldP spid="9" grpId="0" animBg="1"/>
      <p:bldP spid="10"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store&#10;&#10;Description automatically generated">
            <a:extLst>
              <a:ext uri="{FF2B5EF4-FFF2-40B4-BE49-F238E27FC236}">
                <a16:creationId xmlns:a16="http://schemas.microsoft.com/office/drawing/2014/main" id="{A1C35DF3-157A-4BC6-BACD-0133B31BE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pic>
        <p:nvPicPr>
          <p:cNvPr id="6" name="Picture 2" descr="http://r72.cooltext.com/rendered/cooltext327444136884898.gif">
            <a:extLst>
              <a:ext uri="{FF2B5EF4-FFF2-40B4-BE49-F238E27FC236}">
                <a16:creationId xmlns:a16="http://schemas.microsoft.com/office/drawing/2014/main" id="{1543CAAE-3A0E-4D67-B69C-F2717EBE8F7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0461" y="0"/>
            <a:ext cx="6596547" cy="1731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FB7BF5-6BDC-48AA-AA53-D49598088DCE}"/>
              </a:ext>
            </a:extLst>
          </p:cNvPr>
          <p:cNvSpPr txBox="1"/>
          <p:nvPr/>
        </p:nvSpPr>
        <p:spPr>
          <a:xfrm>
            <a:off x="539646" y="1731138"/>
            <a:ext cx="6130977" cy="1384995"/>
          </a:xfrm>
          <a:prstGeom prst="rect">
            <a:avLst/>
          </a:prstGeom>
          <a:noFill/>
        </p:spPr>
        <p:txBody>
          <a:bodyPr wrap="square" rtlCol="0">
            <a:spAutoFit/>
          </a:bodyPr>
          <a:lstStyle/>
          <a:p>
            <a:pPr algn="ctr"/>
            <a:r>
              <a:rPr lang="en-GB" sz="2800" dirty="0"/>
              <a:t>How can </a:t>
            </a:r>
            <a:r>
              <a:rPr lang="en-GB" sz="2800" dirty="0" err="1"/>
              <a:t>Taku</a:t>
            </a:r>
            <a:r>
              <a:rPr lang="en-GB" sz="2800" dirty="0"/>
              <a:t> trust you if your just going to talk to an equally hot guy on a date your supposed to be on with HIM</a:t>
            </a:r>
          </a:p>
        </p:txBody>
      </p:sp>
      <p:sp>
        <p:nvSpPr>
          <p:cNvPr id="8" name="Rectangle 7">
            <a:hlinkClick r:id="rId4" action="ppaction://hlinksldjump"/>
            <a:extLst>
              <a:ext uri="{FF2B5EF4-FFF2-40B4-BE49-F238E27FC236}">
                <a16:creationId xmlns:a16="http://schemas.microsoft.com/office/drawing/2014/main" id="{DAB58875-221D-4D26-912D-5DDFFFF82F7E}"/>
              </a:ext>
            </a:extLst>
          </p:cNvPr>
          <p:cNvSpPr/>
          <p:nvPr/>
        </p:nvSpPr>
        <p:spPr>
          <a:xfrm>
            <a:off x="779489" y="3792511"/>
            <a:ext cx="5316511" cy="2053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B20C81EB-DCDD-4439-8398-335EDA7D5FFD}"/>
              </a:ext>
            </a:extLst>
          </p:cNvPr>
          <p:cNvSpPr txBox="1"/>
          <p:nvPr/>
        </p:nvSpPr>
        <p:spPr>
          <a:xfrm>
            <a:off x="1017457" y="4152275"/>
            <a:ext cx="5013585" cy="1200329"/>
          </a:xfrm>
          <a:prstGeom prst="rect">
            <a:avLst/>
          </a:prstGeom>
          <a:noFill/>
        </p:spPr>
        <p:txBody>
          <a:bodyPr wrap="square" rtlCol="0">
            <a:spAutoFit/>
          </a:bodyPr>
          <a:lstStyle/>
          <a:p>
            <a:pPr algn="ctr"/>
            <a:r>
              <a:rPr lang="en-GB" sz="7200" dirty="0">
                <a:solidFill>
                  <a:srgbClr val="FF0000"/>
                </a:solidFill>
              </a:rPr>
              <a:t>TRY AGAIN</a:t>
            </a:r>
          </a:p>
        </p:txBody>
      </p:sp>
    </p:spTree>
    <p:extLst>
      <p:ext uri="{BB962C8B-B14F-4D97-AF65-F5344CB8AC3E}">
        <p14:creationId xmlns:p14="http://schemas.microsoft.com/office/powerpoint/2010/main" val="373558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arge room&#10;&#10;Description automatically generated">
            <a:extLst>
              <a:ext uri="{FF2B5EF4-FFF2-40B4-BE49-F238E27FC236}">
                <a16:creationId xmlns:a16="http://schemas.microsoft.com/office/drawing/2014/main" id="{88639A45-26EC-45AC-BD42-D8C487481875}"/>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sp>
        <p:nvSpPr>
          <p:cNvPr id="2" name="TextBox 1">
            <a:extLst>
              <a:ext uri="{FF2B5EF4-FFF2-40B4-BE49-F238E27FC236}">
                <a16:creationId xmlns:a16="http://schemas.microsoft.com/office/drawing/2014/main" id="{FAF6D3F0-487B-445D-B9B9-B3F795F6A265}"/>
              </a:ext>
            </a:extLst>
          </p:cNvPr>
          <p:cNvSpPr txBox="1"/>
          <p:nvPr/>
        </p:nvSpPr>
        <p:spPr>
          <a:xfrm>
            <a:off x="861391" y="291548"/>
            <a:ext cx="10336696" cy="923330"/>
          </a:xfrm>
          <a:prstGeom prst="rect">
            <a:avLst/>
          </a:prstGeom>
          <a:noFill/>
        </p:spPr>
        <p:txBody>
          <a:bodyPr wrap="square" rtlCol="0">
            <a:spAutoFit/>
          </a:bodyPr>
          <a:lstStyle/>
          <a:p>
            <a:pPr algn="ctr"/>
            <a:r>
              <a:rPr lang="en-GB" dirty="0">
                <a:highlight>
                  <a:srgbClr val="C0C0C0"/>
                </a:highlight>
              </a:rPr>
              <a:t>After searching for a while, your eyes are finally blessed with the presence of the man himself, </a:t>
            </a:r>
            <a:r>
              <a:rPr lang="en-GB" dirty="0" err="1">
                <a:highlight>
                  <a:srgbClr val="C0C0C0"/>
                </a:highlight>
              </a:rPr>
              <a:t>Taku</a:t>
            </a:r>
            <a:r>
              <a:rPr lang="en-GB" dirty="0">
                <a:highlight>
                  <a:srgbClr val="C0C0C0"/>
                </a:highlight>
              </a:rPr>
              <a:t>. You quickly walk over to him, but before you reach for the chair he pulls it out for you like the true gentleman he is. Both of you sit and exchange greetings and start small talk.</a:t>
            </a:r>
          </a:p>
        </p:txBody>
      </p:sp>
      <p:pic>
        <p:nvPicPr>
          <p:cNvPr id="2050"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35893A93-4BD6-42C1-84AA-8E40A69E2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1214878"/>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offee clipart">
            <a:extLst>
              <a:ext uri="{FF2B5EF4-FFF2-40B4-BE49-F238E27FC236}">
                <a16:creationId xmlns:a16="http://schemas.microsoft.com/office/drawing/2014/main" id="{568D1D29-BA64-41C4-98B5-47A7D1F25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582649"/>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A67CEE-C2BE-435E-866E-0A9CDB55EF24}"/>
              </a:ext>
            </a:extLst>
          </p:cNvPr>
          <p:cNvSpPr txBox="1"/>
          <p:nvPr/>
        </p:nvSpPr>
        <p:spPr>
          <a:xfrm>
            <a:off x="1414559" y="5475842"/>
            <a:ext cx="9362881" cy="646331"/>
          </a:xfrm>
          <a:prstGeom prst="rect">
            <a:avLst/>
          </a:prstGeom>
          <a:noFill/>
        </p:spPr>
        <p:txBody>
          <a:bodyPr wrap="square" rtlCol="0">
            <a:spAutoFit/>
          </a:bodyPr>
          <a:lstStyle/>
          <a:p>
            <a:pPr algn="ctr"/>
            <a:r>
              <a:rPr lang="en-GB" dirty="0">
                <a:highlight>
                  <a:srgbClr val="C0C0C0"/>
                </a:highlight>
              </a:rPr>
              <a:t>He asks if the guy who asked for your number earlier bothered you, but you shook your head and moved swiftly on to the next topic.</a:t>
            </a:r>
          </a:p>
        </p:txBody>
      </p:sp>
    </p:spTree>
    <p:extLst>
      <p:ext uri="{BB962C8B-B14F-4D97-AF65-F5344CB8AC3E}">
        <p14:creationId xmlns:p14="http://schemas.microsoft.com/office/powerpoint/2010/main" val="147792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A9A91-CD52-4088-B0A0-5DADAC2FCC00}"/>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t>Date #1 : Blessed Brunch</a:t>
            </a:r>
          </a:p>
        </p:txBody>
      </p:sp>
      <p:pic>
        <p:nvPicPr>
          <p:cNvPr id="2" name="Picture 1" descr="A large room&#10;&#10;Description automatically generated">
            <a:extLst>
              <a:ext uri="{FF2B5EF4-FFF2-40B4-BE49-F238E27FC236}">
                <a16:creationId xmlns:a16="http://schemas.microsoft.com/office/drawing/2014/main" id="{EE36BA91-56CD-43DF-A6C9-0C26A8B97F2C}"/>
              </a:ext>
            </a:extLst>
          </p:cNvPr>
          <p:cNvPicPr>
            <a:picLocks noChangeAspect="1"/>
          </p:cNvPicPr>
          <p:nvPr/>
        </p:nvPicPr>
        <p:blipFill rotWithShape="1">
          <a:blip r:embed="rId2"/>
          <a:srcRect t="14500" r="1" b="19095"/>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063233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D5BFB-C310-4243-897A-028B43F18E3A}"/>
              </a:ext>
            </a:extLst>
          </p:cNvPr>
          <p:cNvSpPr/>
          <p:nvPr/>
        </p:nvSpPr>
        <p:spPr>
          <a:xfrm>
            <a:off x="602290" y="656766"/>
            <a:ext cx="2840878" cy="420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large room&#10;&#10;Description automatically generated">
            <a:extLst>
              <a:ext uri="{FF2B5EF4-FFF2-40B4-BE49-F238E27FC236}">
                <a16:creationId xmlns:a16="http://schemas.microsoft.com/office/drawing/2014/main" id="{10C563F1-C4F9-460B-B624-EF0F16293E4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85D3FF5E-8AC4-4B1D-8110-8D1218F7C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7740CC11-2292-4A55-82FC-65DD67B91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8A7B63B7-F53D-4745-8526-17850EA3E543}"/>
              </a:ext>
            </a:extLst>
          </p:cNvPr>
          <p:cNvSpPr/>
          <p:nvPr/>
        </p:nvSpPr>
        <p:spPr>
          <a:xfrm>
            <a:off x="321730" y="1016370"/>
            <a:ext cx="3121437" cy="4825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8BAB7FF-A1B1-46E5-BC5E-242A4BEE2BB9}"/>
              </a:ext>
            </a:extLst>
          </p:cNvPr>
          <p:cNvSpPr txBox="1"/>
          <p:nvPr/>
        </p:nvSpPr>
        <p:spPr>
          <a:xfrm>
            <a:off x="694800" y="1808023"/>
            <a:ext cx="2560320" cy="1200329"/>
          </a:xfrm>
          <a:prstGeom prst="rect">
            <a:avLst/>
          </a:prstGeom>
          <a:noFill/>
        </p:spPr>
        <p:txBody>
          <a:bodyPr wrap="square" rtlCol="0">
            <a:spAutoFit/>
          </a:bodyPr>
          <a:lstStyle/>
          <a:p>
            <a:pPr algn="ctr"/>
            <a:r>
              <a:rPr lang="en-GB" dirty="0"/>
              <a:t>How to play:</a:t>
            </a:r>
          </a:p>
          <a:p>
            <a:pPr algn="ctr"/>
            <a:r>
              <a:rPr lang="en-GB" dirty="0"/>
              <a:t>Choose all the choices you think make </a:t>
            </a:r>
            <a:r>
              <a:rPr lang="en-GB" dirty="0" err="1"/>
              <a:t>Taku</a:t>
            </a:r>
            <a:r>
              <a:rPr lang="en-GB" dirty="0"/>
              <a:t> like you even more.</a:t>
            </a:r>
          </a:p>
        </p:txBody>
      </p:sp>
      <p:sp>
        <p:nvSpPr>
          <p:cNvPr id="8" name="TextBox 7">
            <a:extLst>
              <a:ext uri="{FF2B5EF4-FFF2-40B4-BE49-F238E27FC236}">
                <a16:creationId xmlns:a16="http://schemas.microsoft.com/office/drawing/2014/main" id="{228DA1FA-8335-43DE-BB8B-4E52A77A6B7B}"/>
              </a:ext>
            </a:extLst>
          </p:cNvPr>
          <p:cNvSpPr txBox="1"/>
          <p:nvPr/>
        </p:nvSpPr>
        <p:spPr>
          <a:xfrm>
            <a:off x="619029" y="3008352"/>
            <a:ext cx="2560320" cy="2031325"/>
          </a:xfrm>
          <a:prstGeom prst="rect">
            <a:avLst/>
          </a:prstGeom>
          <a:noFill/>
        </p:spPr>
        <p:txBody>
          <a:bodyPr wrap="square" rtlCol="0">
            <a:spAutoFit/>
          </a:bodyPr>
          <a:lstStyle/>
          <a:p>
            <a:pPr algn="ctr"/>
            <a:r>
              <a:rPr lang="en-GB" dirty="0"/>
              <a:t>Correct answers will fill up your progress bar however wrong answers will cause the bar to empty. </a:t>
            </a:r>
            <a:r>
              <a:rPr lang="en-GB" dirty="0" err="1"/>
              <a:t>Taku</a:t>
            </a:r>
            <a:r>
              <a:rPr lang="en-GB" dirty="0"/>
              <a:t> is a man of high expectations after all.</a:t>
            </a:r>
          </a:p>
        </p:txBody>
      </p:sp>
      <p:sp>
        <p:nvSpPr>
          <p:cNvPr id="9" name="Rectangle 8">
            <a:extLst>
              <a:ext uri="{FF2B5EF4-FFF2-40B4-BE49-F238E27FC236}">
                <a16:creationId xmlns:a16="http://schemas.microsoft.com/office/drawing/2014/main" id="{33E4C133-AFCC-437D-A14E-55ACE76C0336}"/>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1" name="TextBox 10">
            <a:extLst>
              <a:ext uri="{FF2B5EF4-FFF2-40B4-BE49-F238E27FC236}">
                <a16:creationId xmlns:a16="http://schemas.microsoft.com/office/drawing/2014/main" id="{058E69F0-1D1C-4798-B40E-8EC4A1EA847C}"/>
              </a:ext>
            </a:extLst>
          </p:cNvPr>
          <p:cNvSpPr txBox="1"/>
          <p:nvPr/>
        </p:nvSpPr>
        <p:spPr>
          <a:xfrm>
            <a:off x="4535280"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Tree>
    <p:extLst>
      <p:ext uri="{BB962C8B-B14F-4D97-AF65-F5344CB8AC3E}">
        <p14:creationId xmlns:p14="http://schemas.microsoft.com/office/powerpoint/2010/main" val="271614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8" grpId="0"/>
      <p:bldP spid="9"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477328"/>
          </a:xfrm>
          <a:prstGeom prst="rect">
            <a:avLst/>
          </a:prstGeom>
          <a:noFill/>
        </p:spPr>
        <p:txBody>
          <a:bodyPr wrap="square" rtlCol="0" anchor="t">
            <a:spAutoFit/>
          </a:bodyPr>
          <a:lstStyle/>
          <a:p>
            <a:pPr algn="ctr"/>
            <a:r>
              <a:rPr lang="en-GB" dirty="0">
                <a:latin typeface="Goudy Stout" panose="0202090407030B020401"/>
              </a:rPr>
              <a:t>You </a:t>
            </a:r>
            <a:r>
              <a:rPr lang="en-GB" dirty="0" err="1">
                <a:latin typeface="Goudy Stout" panose="0202090407030B020401"/>
              </a:rPr>
              <a:t>wanna</a:t>
            </a:r>
            <a:r>
              <a:rPr lang="en-GB" dirty="0">
                <a:latin typeface="Goudy Stout" panose="0202090407030B020401"/>
              </a:rPr>
              <a:t> help me power up my </a:t>
            </a:r>
            <a:r>
              <a:rPr lang="en-GB" dirty="0" err="1">
                <a:latin typeface="Goudy Stout" panose="0202090407030B020401"/>
              </a:rPr>
              <a:t>rasengan</a:t>
            </a:r>
            <a:r>
              <a:rPr lang="en-GB" dirty="0">
                <a:latin typeface="Goudy Stout" panose="0202090407030B020401"/>
              </a:rPr>
              <a:t>?</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7263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7263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YES</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NO</a:t>
            </a:r>
          </a:p>
        </p:txBody>
      </p:sp>
    </p:spTree>
    <p:extLst>
      <p:ext uri="{BB962C8B-B14F-4D97-AF65-F5344CB8AC3E}">
        <p14:creationId xmlns:p14="http://schemas.microsoft.com/office/powerpoint/2010/main" val="56039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mirror posing for the camera&#10;&#10;Description automatically generated">
            <a:extLst>
              <a:ext uri="{FF2B5EF4-FFF2-40B4-BE49-F238E27FC236}">
                <a16:creationId xmlns:a16="http://schemas.microsoft.com/office/drawing/2014/main" id="{428DD1C7-2658-499D-9CC0-FB6761FE9037}"/>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t="22560" b="3525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56D0905-0DC0-4E34-A209-7DA82A4D5169}"/>
              </a:ext>
            </a:extLst>
          </p:cNvPr>
          <p:cNvSpPr txBox="1"/>
          <p:nvPr/>
        </p:nvSpPr>
        <p:spPr>
          <a:xfrm>
            <a:off x="6095999" y="191386"/>
            <a:ext cx="5521377" cy="646331"/>
          </a:xfrm>
          <a:prstGeom prst="rect">
            <a:avLst/>
          </a:prstGeom>
          <a:noFill/>
        </p:spPr>
        <p:txBody>
          <a:bodyPr wrap="square" rtlCol="0">
            <a:spAutoFit/>
          </a:bodyPr>
          <a:lstStyle/>
          <a:p>
            <a:pPr algn="ctr"/>
            <a:r>
              <a:rPr lang="en-GB" sz="3600" dirty="0">
                <a:latin typeface="Arial Nova Cond" panose="020B0506020202020204" pitchFamily="34" charset="0"/>
              </a:rPr>
              <a:t>He can’t even look at you…</a:t>
            </a:r>
          </a:p>
        </p:txBody>
      </p:sp>
      <p:sp>
        <p:nvSpPr>
          <p:cNvPr id="5" name="TextBox 4">
            <a:extLst>
              <a:ext uri="{FF2B5EF4-FFF2-40B4-BE49-F238E27FC236}">
                <a16:creationId xmlns:a16="http://schemas.microsoft.com/office/drawing/2014/main" id="{7217ED90-F000-4353-AFEE-B3139AB3EE71}"/>
              </a:ext>
            </a:extLst>
          </p:cNvPr>
          <p:cNvSpPr txBox="1"/>
          <p:nvPr/>
        </p:nvSpPr>
        <p:spPr>
          <a:xfrm>
            <a:off x="629587" y="4766872"/>
            <a:ext cx="5521377" cy="707886"/>
          </a:xfrm>
          <a:prstGeom prst="rect">
            <a:avLst/>
          </a:prstGeom>
          <a:noFill/>
        </p:spPr>
        <p:txBody>
          <a:bodyPr wrap="square" rtlCol="0">
            <a:spAutoFit/>
          </a:bodyPr>
          <a:lstStyle/>
          <a:p>
            <a:r>
              <a:rPr lang="en-GB" sz="4000" dirty="0">
                <a:solidFill>
                  <a:schemeClr val="bg1"/>
                </a:solidFill>
                <a:latin typeface="Arial Nova Cond" panose="020B0506020202020204" pitchFamily="34" charset="0"/>
              </a:rPr>
              <a:t>Try again, do it for him</a:t>
            </a:r>
          </a:p>
        </p:txBody>
      </p:sp>
      <p:sp>
        <p:nvSpPr>
          <p:cNvPr id="6" name="Rectangle 5">
            <a:hlinkClick r:id="rId3" action="ppaction://hlinksldjump"/>
            <a:extLst>
              <a:ext uri="{FF2B5EF4-FFF2-40B4-BE49-F238E27FC236}">
                <a16:creationId xmlns:a16="http://schemas.microsoft.com/office/drawing/2014/main" id="{9D40F329-4D0D-4B8B-9830-85E75F47FD55}"/>
              </a:ext>
            </a:extLst>
          </p:cNvPr>
          <p:cNvSpPr/>
          <p:nvPr/>
        </p:nvSpPr>
        <p:spPr>
          <a:xfrm>
            <a:off x="8874177" y="5666282"/>
            <a:ext cx="2938072" cy="88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A6D2834E-AD15-4EF6-96D6-135A9B7382BC}"/>
              </a:ext>
            </a:extLst>
          </p:cNvPr>
          <p:cNvSpPr txBox="1"/>
          <p:nvPr/>
        </p:nvSpPr>
        <p:spPr>
          <a:xfrm>
            <a:off x="9039069" y="5904371"/>
            <a:ext cx="2398426" cy="523220"/>
          </a:xfrm>
          <a:prstGeom prst="rect">
            <a:avLst/>
          </a:prstGeom>
          <a:noFill/>
        </p:spPr>
        <p:txBody>
          <a:bodyPr wrap="square" rtlCol="0">
            <a:spAutoFit/>
          </a:bodyPr>
          <a:lstStyle/>
          <a:p>
            <a:pPr algn="ctr"/>
            <a:r>
              <a:rPr lang="en-GB" sz="2800" dirty="0">
                <a:solidFill>
                  <a:schemeClr val="bg1"/>
                </a:solidFill>
              </a:rPr>
              <a:t>TRY AGAIN</a:t>
            </a:r>
          </a:p>
        </p:txBody>
      </p:sp>
    </p:spTree>
    <p:extLst>
      <p:ext uri="{BB962C8B-B14F-4D97-AF65-F5344CB8AC3E}">
        <p14:creationId xmlns:p14="http://schemas.microsoft.com/office/powerpoint/2010/main" val="412130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3000"/>
                                        <p:tgtEl>
                                          <p:spTgt spid="5"/>
                                        </p:tgtEl>
                                      </p:cBhvr>
                                    </p:animEffect>
                                    <p:anim calcmode="lin" valueType="num">
                                      <p:cBhvr>
                                        <p:cTn id="15" dur="3000" fill="hold"/>
                                        <p:tgtEl>
                                          <p:spTgt spid="5"/>
                                        </p:tgtEl>
                                        <p:attrNameLst>
                                          <p:attrName>ppt_x</p:attrName>
                                        </p:attrNameLst>
                                      </p:cBhvr>
                                      <p:tavLst>
                                        <p:tav tm="0">
                                          <p:val>
                                            <p:strVal val="#ppt_x"/>
                                          </p:val>
                                        </p:tav>
                                        <p:tav tm="100000">
                                          <p:val>
                                            <p:strVal val="#ppt_x"/>
                                          </p:val>
                                        </p:tav>
                                      </p:tavLst>
                                    </p:anim>
                                    <p:anim calcmode="lin" valueType="num">
                                      <p:cBhvr>
                                        <p:cTn id="16" dur="3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323439"/>
          </a:xfrm>
          <a:prstGeom prst="rect">
            <a:avLst/>
          </a:prstGeom>
          <a:noFill/>
        </p:spPr>
        <p:txBody>
          <a:bodyPr wrap="square" rtlCol="0" anchor="t">
            <a:spAutoFit/>
          </a:bodyPr>
          <a:lstStyle/>
          <a:p>
            <a:pPr algn="ctr"/>
            <a:r>
              <a:rPr lang="en-GB" sz="1600" dirty="0">
                <a:latin typeface="Goudy Stout" panose="0202090407030B020401"/>
              </a:rPr>
              <a:t>If mans ran you down, what would you do?</a:t>
            </a:r>
          </a:p>
        </p:txBody>
      </p:sp>
      <p:sp>
        <p:nvSpPr>
          <p:cNvPr id="7" name="Rectangle 6">
            <a:extLst>
              <a:ext uri="{FF2B5EF4-FFF2-40B4-BE49-F238E27FC236}">
                <a16:creationId xmlns:a16="http://schemas.microsoft.com/office/drawing/2014/main" id="{A8BA2610-D013-4F9C-8319-77692F5B0544}"/>
              </a:ext>
            </a:extLst>
          </p:cNvPr>
          <p:cNvSpPr/>
          <p:nvPr/>
        </p:nvSpPr>
        <p:spPr>
          <a:xfrm>
            <a:off x="4535282"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35282"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1600" dirty="0"/>
              <a:t>PULL OUT YOUR BELT AND CHASE THEM MANS UP</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RUN FAM</a:t>
            </a:r>
          </a:p>
        </p:txBody>
      </p:sp>
      <p:sp>
        <p:nvSpPr>
          <p:cNvPr id="13" name="Rectangle 12">
            <a:extLst>
              <a:ext uri="{FF2B5EF4-FFF2-40B4-BE49-F238E27FC236}">
                <a16:creationId xmlns:a16="http://schemas.microsoft.com/office/drawing/2014/main" id="{DB45BAB2-7377-44C6-8176-A0A559A47E86}"/>
              </a:ext>
            </a:extLst>
          </p:cNvPr>
          <p:cNvSpPr/>
          <p:nvPr/>
        </p:nvSpPr>
        <p:spPr>
          <a:xfrm>
            <a:off x="4535282" y="5231694"/>
            <a:ext cx="951120" cy="7078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FCEC94F-CF24-4D4E-ADD2-82F172210A42}"/>
              </a:ext>
            </a:extLst>
          </p:cNvPr>
          <p:cNvSpPr txBox="1"/>
          <p:nvPr/>
        </p:nvSpPr>
        <p:spPr>
          <a:xfrm>
            <a:off x="4535282" y="5276062"/>
            <a:ext cx="951120" cy="584775"/>
          </a:xfrm>
          <a:prstGeom prst="rect">
            <a:avLst/>
          </a:prstGeom>
          <a:noFill/>
        </p:spPr>
        <p:txBody>
          <a:bodyPr wrap="square" rtlCol="0">
            <a:spAutoFit/>
          </a:bodyPr>
          <a:lstStyle/>
          <a:p>
            <a:pPr algn="ctr"/>
            <a:r>
              <a:rPr lang="en-GB" sz="3200" b="1" dirty="0"/>
              <a:t>25%</a:t>
            </a:r>
          </a:p>
        </p:txBody>
      </p:sp>
    </p:spTree>
    <p:extLst>
      <p:ext uri="{BB962C8B-B14F-4D97-AF65-F5344CB8AC3E}">
        <p14:creationId xmlns:p14="http://schemas.microsoft.com/office/powerpoint/2010/main" val="3810237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477328"/>
          </a:xfrm>
          <a:prstGeom prst="rect">
            <a:avLst/>
          </a:prstGeom>
          <a:noFill/>
        </p:spPr>
        <p:txBody>
          <a:bodyPr wrap="square" rtlCol="0" anchor="t">
            <a:spAutoFit/>
          </a:bodyPr>
          <a:lstStyle/>
          <a:p>
            <a:pPr algn="ctr"/>
            <a:r>
              <a:rPr lang="en-GB" dirty="0">
                <a:latin typeface="Goudy Stout" panose="0202090407030B020401"/>
              </a:rPr>
              <a:t>Do you kiss your </a:t>
            </a:r>
            <a:r>
              <a:rPr lang="en-GB" dirty="0" err="1">
                <a:latin typeface="Goudy Stout" panose="0202090407030B020401"/>
              </a:rPr>
              <a:t>homies</a:t>
            </a:r>
            <a:r>
              <a:rPr lang="en-GB" dirty="0">
                <a:latin typeface="Goudy Stout" panose="0202090407030B020401"/>
              </a:rPr>
              <a:t> goodnight?</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7263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7263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YES</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NO</a:t>
            </a:r>
          </a:p>
        </p:txBody>
      </p:sp>
      <p:sp>
        <p:nvSpPr>
          <p:cNvPr id="13" name="Rectangle 12">
            <a:extLst>
              <a:ext uri="{FF2B5EF4-FFF2-40B4-BE49-F238E27FC236}">
                <a16:creationId xmlns:a16="http://schemas.microsoft.com/office/drawing/2014/main" id="{6C9F9DD3-78B5-432F-9C2F-435356AFF6D9}"/>
              </a:ext>
            </a:extLst>
          </p:cNvPr>
          <p:cNvSpPr/>
          <p:nvPr/>
        </p:nvSpPr>
        <p:spPr>
          <a:xfrm>
            <a:off x="4576536" y="5323857"/>
            <a:ext cx="1560720" cy="6566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E0216BF-9E86-4256-9D8D-D8BF86263488}"/>
              </a:ext>
            </a:extLst>
          </p:cNvPr>
          <p:cNvSpPr txBox="1"/>
          <p:nvPr/>
        </p:nvSpPr>
        <p:spPr>
          <a:xfrm>
            <a:off x="4576536" y="5323857"/>
            <a:ext cx="1519464" cy="646331"/>
          </a:xfrm>
          <a:prstGeom prst="rect">
            <a:avLst/>
          </a:prstGeom>
          <a:noFill/>
        </p:spPr>
        <p:txBody>
          <a:bodyPr wrap="square" rtlCol="0">
            <a:spAutoFit/>
          </a:bodyPr>
          <a:lstStyle/>
          <a:p>
            <a:pPr algn="ctr"/>
            <a:r>
              <a:rPr lang="en-GB" sz="3600" b="1" dirty="0"/>
              <a:t>50%</a:t>
            </a:r>
          </a:p>
        </p:txBody>
      </p:sp>
    </p:spTree>
    <p:extLst>
      <p:ext uri="{BB962C8B-B14F-4D97-AF65-F5344CB8AC3E}">
        <p14:creationId xmlns:p14="http://schemas.microsoft.com/office/powerpoint/2010/main" val="150370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mirror posing for the camera&#10;&#10;Description automatically generated">
            <a:extLst>
              <a:ext uri="{FF2B5EF4-FFF2-40B4-BE49-F238E27FC236}">
                <a16:creationId xmlns:a16="http://schemas.microsoft.com/office/drawing/2014/main" id="{428DD1C7-2658-499D-9CC0-FB6761FE9037}"/>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t="22560" b="3525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56D0905-0DC0-4E34-A209-7DA82A4D5169}"/>
              </a:ext>
            </a:extLst>
          </p:cNvPr>
          <p:cNvSpPr txBox="1"/>
          <p:nvPr/>
        </p:nvSpPr>
        <p:spPr>
          <a:xfrm>
            <a:off x="6095999" y="191386"/>
            <a:ext cx="5521377" cy="646331"/>
          </a:xfrm>
          <a:prstGeom prst="rect">
            <a:avLst/>
          </a:prstGeom>
          <a:noFill/>
        </p:spPr>
        <p:txBody>
          <a:bodyPr wrap="square" rtlCol="0">
            <a:spAutoFit/>
          </a:bodyPr>
          <a:lstStyle/>
          <a:p>
            <a:pPr algn="ctr"/>
            <a:r>
              <a:rPr lang="en-GB" sz="3600" dirty="0" err="1">
                <a:latin typeface="Arial Nova Cond" panose="020B0506020202020204" pitchFamily="34" charset="0"/>
              </a:rPr>
              <a:t>Bruh</a:t>
            </a:r>
            <a:endParaRPr lang="en-GB" sz="3600" dirty="0">
              <a:latin typeface="Arial Nova Cond" panose="020B0506020202020204" pitchFamily="34" charset="0"/>
            </a:endParaRPr>
          </a:p>
        </p:txBody>
      </p:sp>
      <p:sp>
        <p:nvSpPr>
          <p:cNvPr id="5" name="TextBox 4">
            <a:extLst>
              <a:ext uri="{FF2B5EF4-FFF2-40B4-BE49-F238E27FC236}">
                <a16:creationId xmlns:a16="http://schemas.microsoft.com/office/drawing/2014/main" id="{7217ED90-F000-4353-AFEE-B3139AB3EE71}"/>
              </a:ext>
            </a:extLst>
          </p:cNvPr>
          <p:cNvSpPr txBox="1"/>
          <p:nvPr/>
        </p:nvSpPr>
        <p:spPr>
          <a:xfrm>
            <a:off x="629587" y="4766872"/>
            <a:ext cx="5521377" cy="707886"/>
          </a:xfrm>
          <a:prstGeom prst="rect">
            <a:avLst/>
          </a:prstGeom>
          <a:noFill/>
        </p:spPr>
        <p:txBody>
          <a:bodyPr wrap="square" rtlCol="0">
            <a:spAutoFit/>
          </a:bodyPr>
          <a:lstStyle/>
          <a:p>
            <a:pPr algn="ctr"/>
            <a:r>
              <a:rPr lang="en-GB" sz="4000" dirty="0" err="1">
                <a:solidFill>
                  <a:schemeClr val="bg1"/>
                </a:solidFill>
                <a:latin typeface="Arial Nova Cond" panose="020B0506020202020204" pitchFamily="34" charset="0"/>
              </a:rPr>
              <a:t>Bruh</a:t>
            </a:r>
            <a:endParaRPr lang="en-GB" sz="4000" dirty="0">
              <a:solidFill>
                <a:schemeClr val="bg1"/>
              </a:solidFill>
              <a:latin typeface="Arial Nova Cond" panose="020B0506020202020204" pitchFamily="34" charset="0"/>
            </a:endParaRPr>
          </a:p>
        </p:txBody>
      </p:sp>
      <p:sp>
        <p:nvSpPr>
          <p:cNvPr id="6" name="Rectangle 5">
            <a:hlinkClick r:id="rId3" action="ppaction://hlinksldjump"/>
            <a:extLst>
              <a:ext uri="{FF2B5EF4-FFF2-40B4-BE49-F238E27FC236}">
                <a16:creationId xmlns:a16="http://schemas.microsoft.com/office/drawing/2014/main" id="{9D40F329-4D0D-4B8B-9830-85E75F47FD55}"/>
              </a:ext>
            </a:extLst>
          </p:cNvPr>
          <p:cNvSpPr/>
          <p:nvPr/>
        </p:nvSpPr>
        <p:spPr>
          <a:xfrm>
            <a:off x="8874177" y="5666282"/>
            <a:ext cx="2938072" cy="88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A6D2834E-AD15-4EF6-96D6-135A9B7382BC}"/>
              </a:ext>
            </a:extLst>
          </p:cNvPr>
          <p:cNvSpPr txBox="1"/>
          <p:nvPr/>
        </p:nvSpPr>
        <p:spPr>
          <a:xfrm>
            <a:off x="9039069" y="5904371"/>
            <a:ext cx="2398426" cy="523220"/>
          </a:xfrm>
          <a:prstGeom prst="rect">
            <a:avLst/>
          </a:prstGeom>
          <a:noFill/>
        </p:spPr>
        <p:txBody>
          <a:bodyPr wrap="square" rtlCol="0">
            <a:spAutoFit/>
          </a:bodyPr>
          <a:lstStyle/>
          <a:p>
            <a:pPr algn="ctr"/>
            <a:r>
              <a:rPr lang="en-GB" sz="2800" dirty="0">
                <a:solidFill>
                  <a:schemeClr val="bg1"/>
                </a:solidFill>
              </a:rPr>
              <a:t>TRY AGAIN</a:t>
            </a:r>
          </a:p>
        </p:txBody>
      </p:sp>
    </p:spTree>
    <p:extLst>
      <p:ext uri="{BB962C8B-B14F-4D97-AF65-F5344CB8AC3E}">
        <p14:creationId xmlns:p14="http://schemas.microsoft.com/office/powerpoint/2010/main" val="4244111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3000"/>
                                        <p:tgtEl>
                                          <p:spTgt spid="5"/>
                                        </p:tgtEl>
                                      </p:cBhvr>
                                    </p:animEffect>
                                    <p:anim calcmode="lin" valueType="num">
                                      <p:cBhvr>
                                        <p:cTn id="15" dur="3000" fill="hold"/>
                                        <p:tgtEl>
                                          <p:spTgt spid="5"/>
                                        </p:tgtEl>
                                        <p:attrNameLst>
                                          <p:attrName>ppt_x</p:attrName>
                                        </p:attrNameLst>
                                      </p:cBhvr>
                                      <p:tavLst>
                                        <p:tav tm="0">
                                          <p:val>
                                            <p:strVal val="#ppt_x"/>
                                          </p:val>
                                        </p:tav>
                                        <p:tav tm="100000">
                                          <p:val>
                                            <p:strVal val="#ppt_x"/>
                                          </p:val>
                                        </p:tav>
                                      </p:tavLst>
                                    </p:anim>
                                    <p:anim calcmode="lin" valueType="num">
                                      <p:cBhvr>
                                        <p:cTn id="16" dur="3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Image result for dating simulator street background">
            <a:extLst>
              <a:ext uri="{FF2B5EF4-FFF2-40B4-BE49-F238E27FC236}">
                <a16:creationId xmlns:a16="http://schemas.microsoft.com/office/drawing/2014/main" id="{30DC648C-9F9A-4537-926C-6373BB7D9D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34C0B2-1569-460B-8BAE-681BA00C3DF9}"/>
              </a:ext>
            </a:extLst>
          </p:cNvPr>
          <p:cNvSpPr txBox="1"/>
          <p:nvPr/>
        </p:nvSpPr>
        <p:spPr>
          <a:xfrm>
            <a:off x="861391" y="291548"/>
            <a:ext cx="10336696" cy="646331"/>
          </a:xfrm>
          <a:prstGeom prst="rect">
            <a:avLst/>
          </a:prstGeom>
          <a:noFill/>
        </p:spPr>
        <p:txBody>
          <a:bodyPr wrap="square" rtlCol="0">
            <a:spAutoFit/>
          </a:bodyPr>
          <a:lstStyle/>
          <a:p>
            <a:r>
              <a:rPr lang="en-GB" dirty="0">
                <a:highlight>
                  <a:srgbClr val="C0C0C0"/>
                </a:highlight>
              </a:rPr>
              <a:t>You’re walking down the street, but then you accidentally drop your phone. When you reach down to pick it up, you can’t find it. Confused, you get back up and turn around to get a better look but all you see is him. </a:t>
            </a:r>
          </a:p>
        </p:txBody>
      </p:sp>
      <p:pic>
        <p:nvPicPr>
          <p:cNvPr id="5" name="Picture 4">
            <a:extLst>
              <a:ext uri="{FF2B5EF4-FFF2-40B4-BE49-F238E27FC236}">
                <a16:creationId xmlns:a16="http://schemas.microsoft.com/office/drawing/2014/main" id="{89F7308D-6F95-4FDE-912B-5025B605F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953883" y="-1014248"/>
            <a:ext cx="3886670" cy="7739272"/>
          </a:xfrm>
          <a:prstGeom prst="rect">
            <a:avLst/>
          </a:prstGeom>
        </p:spPr>
      </p:pic>
      <p:sp>
        <p:nvSpPr>
          <p:cNvPr id="7" name="TextBox 6">
            <a:extLst>
              <a:ext uri="{FF2B5EF4-FFF2-40B4-BE49-F238E27FC236}">
                <a16:creationId xmlns:a16="http://schemas.microsoft.com/office/drawing/2014/main" id="{58FEB8B0-AA5F-4CE8-AADA-6783E92EF69A}"/>
              </a:ext>
            </a:extLst>
          </p:cNvPr>
          <p:cNvSpPr txBox="1"/>
          <p:nvPr/>
        </p:nvSpPr>
        <p:spPr>
          <a:xfrm>
            <a:off x="689113" y="4863548"/>
            <a:ext cx="3273287" cy="923330"/>
          </a:xfrm>
          <a:prstGeom prst="rect">
            <a:avLst/>
          </a:prstGeom>
          <a:noFill/>
        </p:spPr>
        <p:txBody>
          <a:bodyPr wrap="square" rtlCol="0">
            <a:spAutoFit/>
          </a:bodyPr>
          <a:lstStyle/>
          <a:p>
            <a:r>
              <a:rPr lang="en-GB" dirty="0">
                <a:highlight>
                  <a:srgbClr val="C0C0C0"/>
                </a:highlight>
              </a:rPr>
              <a:t>You are lost for words, but before you could muster up a sentence he says..</a:t>
            </a:r>
          </a:p>
        </p:txBody>
      </p:sp>
      <p:sp>
        <p:nvSpPr>
          <p:cNvPr id="8" name="Speech Bubble: Oval 7">
            <a:extLst>
              <a:ext uri="{FF2B5EF4-FFF2-40B4-BE49-F238E27FC236}">
                <a16:creationId xmlns:a16="http://schemas.microsoft.com/office/drawing/2014/main" id="{E6D2E7AF-F780-4D58-837C-3C712CDE7D19}"/>
              </a:ext>
            </a:extLst>
          </p:cNvPr>
          <p:cNvSpPr/>
          <p:nvPr/>
        </p:nvSpPr>
        <p:spPr>
          <a:xfrm>
            <a:off x="6924261" y="866573"/>
            <a:ext cx="3246783" cy="1669774"/>
          </a:xfrm>
          <a:prstGeom prst="wedgeEllipseCallout">
            <a:avLst>
              <a:gd name="adj1" fmla="val -69173"/>
              <a:gd name="adj2" fmla="val 42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036C95A5-E197-401E-AD25-02ADB3FFF96C}"/>
              </a:ext>
            </a:extLst>
          </p:cNvPr>
          <p:cNvSpPr txBox="1"/>
          <p:nvPr/>
        </p:nvSpPr>
        <p:spPr>
          <a:xfrm>
            <a:off x="7600021" y="1367124"/>
            <a:ext cx="2093845" cy="646331"/>
          </a:xfrm>
          <a:prstGeom prst="rect">
            <a:avLst/>
          </a:prstGeom>
          <a:noFill/>
        </p:spPr>
        <p:txBody>
          <a:bodyPr wrap="square" rtlCol="0">
            <a:spAutoFit/>
          </a:bodyPr>
          <a:lstStyle/>
          <a:p>
            <a:r>
              <a:rPr lang="en-GB" dirty="0">
                <a:latin typeface="Goudy Stout" panose="0202090407030B020401" pitchFamily="18" charset="0"/>
              </a:rPr>
              <a:t>Ay </a:t>
            </a:r>
            <a:r>
              <a:rPr lang="en-GB" dirty="0" err="1">
                <a:latin typeface="Goudy Stout" panose="0202090407030B020401" pitchFamily="18" charset="0"/>
              </a:rPr>
              <a:t>yo</a:t>
            </a:r>
            <a:r>
              <a:rPr lang="en-GB" dirty="0">
                <a:latin typeface="Goudy Stout" panose="0202090407030B020401" pitchFamily="18" charset="0"/>
              </a:rPr>
              <a:t> big man</a:t>
            </a:r>
          </a:p>
        </p:txBody>
      </p:sp>
      <p:sp>
        <p:nvSpPr>
          <p:cNvPr id="10" name="TextBox 9">
            <a:extLst>
              <a:ext uri="{FF2B5EF4-FFF2-40B4-BE49-F238E27FC236}">
                <a16:creationId xmlns:a16="http://schemas.microsoft.com/office/drawing/2014/main" id="{78CA56DE-C234-4924-90AC-43D705542691}"/>
              </a:ext>
            </a:extLst>
          </p:cNvPr>
          <p:cNvSpPr txBox="1"/>
          <p:nvPr/>
        </p:nvSpPr>
        <p:spPr>
          <a:xfrm>
            <a:off x="5155096" y="5049082"/>
            <a:ext cx="2544417" cy="369332"/>
          </a:xfrm>
          <a:prstGeom prst="rect">
            <a:avLst/>
          </a:prstGeom>
          <a:noFill/>
        </p:spPr>
        <p:txBody>
          <a:bodyPr wrap="square" rtlCol="0">
            <a:spAutoFit/>
          </a:bodyPr>
          <a:lstStyle/>
          <a:p>
            <a:r>
              <a:rPr lang="en-GB" dirty="0">
                <a:highlight>
                  <a:srgbClr val="C0C0C0"/>
                </a:highlight>
              </a:rPr>
              <a:t>What do you say?</a:t>
            </a:r>
          </a:p>
        </p:txBody>
      </p:sp>
      <p:sp>
        <p:nvSpPr>
          <p:cNvPr id="11" name="Rectangle 10">
            <a:hlinkClick r:id="rId4" action="ppaction://hlinksldjump"/>
            <a:extLst>
              <a:ext uri="{FF2B5EF4-FFF2-40B4-BE49-F238E27FC236}">
                <a16:creationId xmlns:a16="http://schemas.microsoft.com/office/drawing/2014/main" id="{2F2713B6-AF55-4162-9FA6-8864FE0BC94E}"/>
              </a:ext>
            </a:extLst>
          </p:cNvPr>
          <p:cNvSpPr/>
          <p:nvPr/>
        </p:nvSpPr>
        <p:spPr>
          <a:xfrm>
            <a:off x="8680174" y="4542770"/>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EBA21624-ADEE-4A9B-8BC0-B141243B5C65}"/>
              </a:ext>
            </a:extLst>
          </p:cNvPr>
          <p:cNvSpPr txBox="1"/>
          <p:nvPr/>
        </p:nvSpPr>
        <p:spPr>
          <a:xfrm>
            <a:off x="8706678" y="4606009"/>
            <a:ext cx="3087757" cy="369332"/>
          </a:xfrm>
          <a:prstGeom prst="rect">
            <a:avLst/>
          </a:prstGeom>
          <a:noFill/>
        </p:spPr>
        <p:txBody>
          <a:bodyPr wrap="square" rtlCol="0">
            <a:spAutoFit/>
          </a:bodyPr>
          <a:lstStyle/>
          <a:p>
            <a:pPr algn="ctr"/>
            <a:r>
              <a:rPr lang="en-GB" dirty="0"/>
              <a:t>“</a:t>
            </a:r>
            <a:r>
              <a:rPr lang="en-GB" dirty="0" err="1"/>
              <a:t>Uhh</a:t>
            </a:r>
            <a:r>
              <a:rPr lang="en-GB" dirty="0"/>
              <a:t>” *blushes*</a:t>
            </a:r>
          </a:p>
        </p:txBody>
      </p:sp>
      <p:sp>
        <p:nvSpPr>
          <p:cNvPr id="15" name="Rectangle 14">
            <a:extLst>
              <a:ext uri="{FF2B5EF4-FFF2-40B4-BE49-F238E27FC236}">
                <a16:creationId xmlns:a16="http://schemas.microsoft.com/office/drawing/2014/main" id="{B93E12A0-626E-4E28-BE7A-661ED4BE0E90}"/>
              </a:ext>
            </a:extLst>
          </p:cNvPr>
          <p:cNvSpPr/>
          <p:nvPr/>
        </p:nvSpPr>
        <p:spPr>
          <a:xfrm>
            <a:off x="8680175" y="5030651"/>
            <a:ext cx="3273287" cy="460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hlinkClick r:id="rId5" action="ppaction://hlinksldjump"/>
            <a:extLst>
              <a:ext uri="{FF2B5EF4-FFF2-40B4-BE49-F238E27FC236}">
                <a16:creationId xmlns:a16="http://schemas.microsoft.com/office/drawing/2014/main" id="{9AAB4586-C5BE-4373-B88F-123E40396E9A}"/>
              </a:ext>
            </a:extLst>
          </p:cNvPr>
          <p:cNvSpPr/>
          <p:nvPr/>
        </p:nvSpPr>
        <p:spPr>
          <a:xfrm>
            <a:off x="8673548" y="5490876"/>
            <a:ext cx="327328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5" action="ppaction://hlinksldjump"/>
            <a:extLst>
              <a:ext uri="{FF2B5EF4-FFF2-40B4-BE49-F238E27FC236}">
                <a16:creationId xmlns:a16="http://schemas.microsoft.com/office/drawing/2014/main" id="{577DE45D-F6A6-4A83-BF6F-45D4DA93E339}"/>
              </a:ext>
            </a:extLst>
          </p:cNvPr>
          <p:cNvSpPr txBox="1"/>
          <p:nvPr/>
        </p:nvSpPr>
        <p:spPr>
          <a:xfrm>
            <a:off x="8673548" y="5107716"/>
            <a:ext cx="3087757" cy="369332"/>
          </a:xfrm>
          <a:prstGeom prst="rect">
            <a:avLst/>
          </a:prstGeom>
          <a:noFill/>
        </p:spPr>
        <p:txBody>
          <a:bodyPr wrap="square" rtlCol="0">
            <a:spAutoFit/>
          </a:bodyPr>
          <a:lstStyle/>
          <a:p>
            <a:pPr algn="ctr"/>
            <a:r>
              <a:rPr lang="en-GB" dirty="0" err="1"/>
              <a:t>OwO</a:t>
            </a:r>
            <a:endParaRPr lang="en-GB" dirty="0"/>
          </a:p>
        </p:txBody>
      </p:sp>
      <p:sp>
        <p:nvSpPr>
          <p:cNvPr id="17" name="TextBox 16">
            <a:hlinkClick r:id="rId4" action="ppaction://hlinksldjump"/>
            <a:extLst>
              <a:ext uri="{FF2B5EF4-FFF2-40B4-BE49-F238E27FC236}">
                <a16:creationId xmlns:a16="http://schemas.microsoft.com/office/drawing/2014/main" id="{6A4C4161-E853-497D-81D1-A6AD425D9884}"/>
              </a:ext>
            </a:extLst>
          </p:cNvPr>
          <p:cNvSpPr txBox="1"/>
          <p:nvPr/>
        </p:nvSpPr>
        <p:spPr>
          <a:xfrm>
            <a:off x="8673548" y="5516945"/>
            <a:ext cx="3087757" cy="646331"/>
          </a:xfrm>
          <a:prstGeom prst="rect">
            <a:avLst/>
          </a:prstGeom>
          <a:noFill/>
        </p:spPr>
        <p:txBody>
          <a:bodyPr wrap="square" rtlCol="0">
            <a:spAutoFit/>
          </a:bodyPr>
          <a:lstStyle/>
          <a:p>
            <a:pPr algn="ctr"/>
            <a:r>
              <a:rPr lang="en-GB" dirty="0"/>
              <a:t>What you </a:t>
            </a:r>
            <a:r>
              <a:rPr lang="en-GB" dirty="0" err="1"/>
              <a:t>doin</a:t>
            </a:r>
            <a:r>
              <a:rPr lang="en-GB" dirty="0"/>
              <a:t> round my ends fam</a:t>
            </a:r>
          </a:p>
        </p:txBody>
      </p:sp>
      <p:sp>
        <p:nvSpPr>
          <p:cNvPr id="18" name="Rectangle 17">
            <a:hlinkClick r:id="rId4" action="ppaction://hlinksldjump"/>
            <a:extLst>
              <a:ext uri="{FF2B5EF4-FFF2-40B4-BE49-F238E27FC236}">
                <a16:creationId xmlns:a16="http://schemas.microsoft.com/office/drawing/2014/main" id="{A8D7D67C-635D-4927-ADC5-2A92A7BD0E31}"/>
              </a:ext>
            </a:extLst>
          </p:cNvPr>
          <p:cNvSpPr/>
          <p:nvPr/>
        </p:nvSpPr>
        <p:spPr>
          <a:xfrm>
            <a:off x="8673548" y="6132030"/>
            <a:ext cx="3273287" cy="465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hlinkClick r:id="rId5" action="ppaction://hlinksldjump"/>
            <a:extLst>
              <a:ext uri="{FF2B5EF4-FFF2-40B4-BE49-F238E27FC236}">
                <a16:creationId xmlns:a16="http://schemas.microsoft.com/office/drawing/2014/main" id="{981E3ABC-6C57-494A-9334-FA988B8761AC}"/>
              </a:ext>
            </a:extLst>
          </p:cNvPr>
          <p:cNvSpPr txBox="1"/>
          <p:nvPr/>
        </p:nvSpPr>
        <p:spPr>
          <a:xfrm>
            <a:off x="8706678" y="6163276"/>
            <a:ext cx="3087757" cy="369332"/>
          </a:xfrm>
          <a:prstGeom prst="rect">
            <a:avLst/>
          </a:prstGeom>
          <a:noFill/>
        </p:spPr>
        <p:txBody>
          <a:bodyPr wrap="square" rtlCol="0">
            <a:spAutoFit/>
          </a:bodyPr>
          <a:lstStyle/>
          <a:p>
            <a:pPr algn="ctr"/>
            <a:r>
              <a:rPr lang="en-GB" dirty="0"/>
              <a:t>…</a:t>
            </a:r>
          </a:p>
        </p:txBody>
      </p:sp>
    </p:spTree>
    <p:extLst>
      <p:ext uri="{BB962C8B-B14F-4D97-AF65-F5344CB8AC3E}">
        <p14:creationId xmlns:p14="http://schemas.microsoft.com/office/powerpoint/2010/main" val="3888349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P spid="9" grpId="0"/>
      <p:bldP spid="10" grpId="0"/>
      <p:bldP spid="11" grpId="0" animBg="1"/>
      <p:bldP spid="12" grpId="0"/>
      <p:bldP spid="15" grpId="0" animBg="1"/>
      <p:bldP spid="16" grpId="0" animBg="1"/>
      <p:bldP spid="13" grpId="0"/>
      <p:bldP spid="17" grpId="0"/>
      <p:bldP spid="18" grpId="0"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200329"/>
          </a:xfrm>
          <a:prstGeom prst="rect">
            <a:avLst/>
          </a:prstGeom>
          <a:noFill/>
        </p:spPr>
        <p:txBody>
          <a:bodyPr wrap="square" rtlCol="0" anchor="t">
            <a:spAutoFit/>
          </a:bodyPr>
          <a:lstStyle/>
          <a:p>
            <a:pPr algn="ctr"/>
            <a:r>
              <a:rPr lang="en-GB" dirty="0">
                <a:latin typeface="Goudy Stout" panose="0202090407030B020401"/>
              </a:rPr>
              <a:t>Does Mike </a:t>
            </a:r>
            <a:r>
              <a:rPr lang="en-GB" dirty="0" err="1">
                <a:latin typeface="Goudy Stout" panose="0202090407030B020401"/>
              </a:rPr>
              <a:t>Wazowski</a:t>
            </a:r>
            <a:r>
              <a:rPr lang="en-GB" dirty="0">
                <a:latin typeface="Goudy Stout" panose="0202090407030B020401"/>
              </a:rPr>
              <a:t> blink or wink?</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3169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3169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Blink</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Wink</a:t>
            </a:r>
          </a:p>
        </p:txBody>
      </p:sp>
      <p:sp>
        <p:nvSpPr>
          <p:cNvPr id="13" name="Rectangle 12">
            <a:extLst>
              <a:ext uri="{FF2B5EF4-FFF2-40B4-BE49-F238E27FC236}">
                <a16:creationId xmlns:a16="http://schemas.microsoft.com/office/drawing/2014/main" id="{A38C8FB0-058C-4074-BFF2-308374A4DA16}"/>
              </a:ext>
            </a:extLst>
          </p:cNvPr>
          <p:cNvSpPr/>
          <p:nvPr/>
        </p:nvSpPr>
        <p:spPr>
          <a:xfrm>
            <a:off x="4576536" y="5282917"/>
            <a:ext cx="2240274" cy="6566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944061D-4FBE-4CF0-9867-1590010D9A9B}"/>
              </a:ext>
            </a:extLst>
          </p:cNvPr>
          <p:cNvSpPr txBox="1"/>
          <p:nvPr/>
        </p:nvSpPr>
        <p:spPr>
          <a:xfrm>
            <a:off x="4576536" y="5276062"/>
            <a:ext cx="2240274" cy="646331"/>
          </a:xfrm>
          <a:prstGeom prst="rect">
            <a:avLst/>
          </a:prstGeom>
          <a:noFill/>
        </p:spPr>
        <p:txBody>
          <a:bodyPr wrap="square" rtlCol="0">
            <a:spAutoFit/>
          </a:bodyPr>
          <a:lstStyle/>
          <a:p>
            <a:pPr algn="ctr"/>
            <a:r>
              <a:rPr lang="en-GB" sz="3600" b="1" dirty="0"/>
              <a:t>75%</a:t>
            </a:r>
          </a:p>
        </p:txBody>
      </p:sp>
    </p:spTree>
    <p:extLst>
      <p:ext uri="{BB962C8B-B14F-4D97-AF65-F5344CB8AC3E}">
        <p14:creationId xmlns:p14="http://schemas.microsoft.com/office/powerpoint/2010/main" val="6826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282" y="3531377"/>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200329"/>
          </a:xfrm>
          <a:prstGeom prst="rect">
            <a:avLst/>
          </a:prstGeom>
          <a:noFill/>
        </p:spPr>
        <p:txBody>
          <a:bodyPr wrap="square" rtlCol="0" anchor="t">
            <a:spAutoFit/>
          </a:bodyPr>
          <a:lstStyle/>
          <a:p>
            <a:pPr algn="ctr"/>
            <a:r>
              <a:rPr lang="en-GB" dirty="0">
                <a:latin typeface="Goudy Stout" panose="0202090407030B020401"/>
              </a:rPr>
              <a:t>What colour are my eyes?</a:t>
            </a:r>
          </a:p>
        </p:txBody>
      </p:sp>
      <p:sp>
        <p:nvSpPr>
          <p:cNvPr id="7" name="Rectangle 6">
            <a:extLst>
              <a:ext uri="{FF2B5EF4-FFF2-40B4-BE49-F238E27FC236}">
                <a16:creationId xmlns:a16="http://schemas.microsoft.com/office/drawing/2014/main" id="{A8BA2610-D013-4F9C-8319-77692F5B0544}"/>
              </a:ext>
            </a:extLst>
          </p:cNvPr>
          <p:cNvSpPr/>
          <p:nvPr/>
        </p:nvSpPr>
        <p:spPr>
          <a:xfrm>
            <a:off x="4535282"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35282"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Brown</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982917" y="2908092"/>
            <a:ext cx="2653259" cy="3590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982918" y="3082720"/>
            <a:ext cx="2653259" cy="3416320"/>
          </a:xfrm>
          <a:prstGeom prst="rect">
            <a:avLst/>
          </a:prstGeom>
          <a:noFill/>
        </p:spPr>
        <p:txBody>
          <a:bodyPr wrap="square" rtlCol="0">
            <a:spAutoFit/>
          </a:bodyPr>
          <a:lstStyle/>
          <a:p>
            <a:pPr algn="ctr"/>
            <a:r>
              <a:rPr lang="en-GB" dirty="0"/>
              <a:t>Those brown eyes are a million hues, so I wonder what the word "brown" even means. They are the forest and the autumnal leaves, the soil in summer and after the rains. How could we ever reduce something so spellbinding to one word, when the colours invite us to marvel in their simplicity.</a:t>
            </a:r>
            <a:endParaRPr lang="en-GB" sz="3200" dirty="0"/>
          </a:p>
        </p:txBody>
      </p:sp>
      <p:sp>
        <p:nvSpPr>
          <p:cNvPr id="16" name="Rectangle 15">
            <a:extLst>
              <a:ext uri="{FF2B5EF4-FFF2-40B4-BE49-F238E27FC236}">
                <a16:creationId xmlns:a16="http://schemas.microsoft.com/office/drawing/2014/main" id="{4CC246FF-6FEA-4D02-963D-5A9AD4DD8DE5}"/>
              </a:ext>
            </a:extLst>
          </p:cNvPr>
          <p:cNvSpPr/>
          <p:nvPr/>
        </p:nvSpPr>
        <p:spPr>
          <a:xfrm>
            <a:off x="4535282" y="5224839"/>
            <a:ext cx="3121436" cy="7078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C947D85-45E5-407B-AFD0-1BCEADA0FC4C}"/>
              </a:ext>
            </a:extLst>
          </p:cNvPr>
          <p:cNvSpPr txBox="1"/>
          <p:nvPr/>
        </p:nvSpPr>
        <p:spPr>
          <a:xfrm>
            <a:off x="4535282" y="5224839"/>
            <a:ext cx="3121436" cy="707886"/>
          </a:xfrm>
          <a:prstGeom prst="rect">
            <a:avLst/>
          </a:prstGeom>
          <a:noFill/>
        </p:spPr>
        <p:txBody>
          <a:bodyPr wrap="square" rtlCol="0">
            <a:spAutoFit/>
          </a:bodyPr>
          <a:lstStyle/>
          <a:p>
            <a:pPr algn="ctr"/>
            <a:r>
              <a:rPr lang="en-GB" sz="4000" b="1" dirty="0"/>
              <a:t>100%</a:t>
            </a:r>
          </a:p>
        </p:txBody>
      </p:sp>
    </p:spTree>
    <p:extLst>
      <p:ext uri="{BB962C8B-B14F-4D97-AF65-F5344CB8AC3E}">
        <p14:creationId xmlns:p14="http://schemas.microsoft.com/office/powerpoint/2010/main" val="5725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6"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room&#10;&#10;Description automatically generated">
            <a:extLst>
              <a:ext uri="{FF2B5EF4-FFF2-40B4-BE49-F238E27FC236}">
                <a16:creationId xmlns:a16="http://schemas.microsoft.com/office/drawing/2014/main" id="{3E2A49C4-FA10-451F-B17E-D7D09C88AF0F}"/>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1026" name="Picture 2" descr="https://p84.cooltext.com/Rendered/Cool%20Text%20-%20Success%20327524058844433.png">
            <a:extLst>
              <a:ext uri="{FF2B5EF4-FFF2-40B4-BE49-F238E27FC236}">
                <a16:creationId xmlns:a16="http://schemas.microsoft.com/office/drawing/2014/main" id="{8694508F-F70A-4774-9E5C-777481782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837" y="215171"/>
            <a:ext cx="488632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4B27876-4A59-44E8-90EF-55681C64E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502" y="1396271"/>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2EECB58D-B5A9-4E92-B5DF-4B1623250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841" y="3828838"/>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AF4493F3-3146-4AF2-B9AB-37AB124B5DC3}"/>
              </a:ext>
            </a:extLst>
          </p:cNvPr>
          <p:cNvSpPr/>
          <p:nvPr/>
        </p:nvSpPr>
        <p:spPr>
          <a:xfrm>
            <a:off x="7365051" y="1214232"/>
            <a:ext cx="3547789" cy="2085819"/>
          </a:xfrm>
          <a:prstGeom prst="wedgeEllipseCallout">
            <a:avLst>
              <a:gd name="adj1" fmla="val -93130"/>
              <a:gd name="adj2" fmla="val 15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BFD4E0E-51F5-46C4-9716-88FA269B66B5}"/>
              </a:ext>
            </a:extLst>
          </p:cNvPr>
          <p:cNvSpPr txBox="1"/>
          <p:nvPr/>
        </p:nvSpPr>
        <p:spPr>
          <a:xfrm>
            <a:off x="8139659" y="1603948"/>
            <a:ext cx="2428407" cy="1384995"/>
          </a:xfrm>
          <a:prstGeom prst="rect">
            <a:avLst/>
          </a:prstGeom>
          <a:noFill/>
        </p:spPr>
        <p:txBody>
          <a:bodyPr wrap="square" rtlCol="0" anchor="t">
            <a:spAutoFit/>
          </a:bodyPr>
          <a:lstStyle/>
          <a:p>
            <a:r>
              <a:rPr lang="en-GB" sz="1200" dirty="0">
                <a:latin typeface="Goudy Stout" panose="0202090407030B020401"/>
              </a:rPr>
              <a:t>You seem like a cool person fam. U </a:t>
            </a:r>
            <a:r>
              <a:rPr lang="en-GB" sz="1200" dirty="0" err="1">
                <a:latin typeface="Goudy Stout" panose="0202090407030B020401"/>
              </a:rPr>
              <a:t>wanna</a:t>
            </a:r>
            <a:r>
              <a:rPr lang="en-GB" sz="1200" dirty="0">
                <a:latin typeface="Goudy Stout" panose="0202090407030B020401"/>
              </a:rPr>
              <a:t> come comic con tomorrow with me?</a:t>
            </a:r>
          </a:p>
        </p:txBody>
      </p:sp>
      <p:sp>
        <p:nvSpPr>
          <p:cNvPr id="6" name="Rectangle 5">
            <a:hlinkClick r:id="rId6" action="ppaction://hlinksldjump"/>
            <a:extLst>
              <a:ext uri="{FF2B5EF4-FFF2-40B4-BE49-F238E27FC236}">
                <a16:creationId xmlns:a16="http://schemas.microsoft.com/office/drawing/2014/main" id="{32632D46-D272-4EAE-A14D-48DA6B5C411C}"/>
              </a:ext>
            </a:extLst>
          </p:cNvPr>
          <p:cNvSpPr/>
          <p:nvPr/>
        </p:nvSpPr>
        <p:spPr>
          <a:xfrm>
            <a:off x="8713097" y="3837320"/>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hlinkClick r:id="rId7" action="ppaction://hlinksldjump"/>
            <a:extLst>
              <a:ext uri="{FF2B5EF4-FFF2-40B4-BE49-F238E27FC236}">
                <a16:creationId xmlns:a16="http://schemas.microsoft.com/office/drawing/2014/main" id="{9932A8A2-FAAB-44FD-9ED8-E2E426FACADB}"/>
              </a:ext>
            </a:extLst>
          </p:cNvPr>
          <p:cNvSpPr/>
          <p:nvPr/>
        </p:nvSpPr>
        <p:spPr>
          <a:xfrm>
            <a:off x="8713097" y="4736730"/>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675B2BF7-FC0C-4DE9-8D62-FFE7C1A13FC1}"/>
              </a:ext>
            </a:extLst>
          </p:cNvPr>
          <p:cNvSpPr/>
          <p:nvPr/>
        </p:nvSpPr>
        <p:spPr>
          <a:xfrm>
            <a:off x="8713097" y="5613654"/>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6" action="ppaction://hlinksldjump"/>
            <a:extLst>
              <a:ext uri="{FF2B5EF4-FFF2-40B4-BE49-F238E27FC236}">
                <a16:creationId xmlns:a16="http://schemas.microsoft.com/office/drawing/2014/main" id="{9E741643-39C8-460A-B54A-532BC3F4AFE8}"/>
              </a:ext>
            </a:extLst>
          </p:cNvPr>
          <p:cNvSpPr txBox="1"/>
          <p:nvPr/>
        </p:nvSpPr>
        <p:spPr>
          <a:xfrm>
            <a:off x="8758067" y="4049375"/>
            <a:ext cx="3117954" cy="369332"/>
          </a:xfrm>
          <a:prstGeom prst="rect">
            <a:avLst/>
          </a:prstGeom>
          <a:noFill/>
        </p:spPr>
        <p:txBody>
          <a:bodyPr wrap="square" rtlCol="0">
            <a:spAutoFit/>
          </a:bodyPr>
          <a:lstStyle/>
          <a:p>
            <a:r>
              <a:rPr lang="en-GB" dirty="0" err="1"/>
              <a:t>Yoshaa</a:t>
            </a:r>
            <a:r>
              <a:rPr lang="en-GB" dirty="0"/>
              <a:t> sempai </a:t>
            </a:r>
            <a:r>
              <a:rPr lang="en-GB" dirty="0" err="1"/>
              <a:t>UwU</a:t>
            </a:r>
            <a:endParaRPr lang="en-GB" dirty="0"/>
          </a:p>
        </p:txBody>
      </p:sp>
      <p:sp>
        <p:nvSpPr>
          <p:cNvPr id="12" name="TextBox 11">
            <a:hlinkClick r:id="rId7" action="ppaction://hlinksldjump"/>
            <a:extLst>
              <a:ext uri="{FF2B5EF4-FFF2-40B4-BE49-F238E27FC236}">
                <a16:creationId xmlns:a16="http://schemas.microsoft.com/office/drawing/2014/main" id="{933B032A-A42F-489D-BE1D-73CF6BD385D8}"/>
              </a:ext>
            </a:extLst>
          </p:cNvPr>
          <p:cNvSpPr txBox="1"/>
          <p:nvPr/>
        </p:nvSpPr>
        <p:spPr>
          <a:xfrm>
            <a:off x="8758067" y="5003445"/>
            <a:ext cx="3117954" cy="369332"/>
          </a:xfrm>
          <a:prstGeom prst="rect">
            <a:avLst/>
          </a:prstGeom>
          <a:noFill/>
        </p:spPr>
        <p:txBody>
          <a:bodyPr wrap="square" rtlCol="0">
            <a:spAutoFit/>
          </a:bodyPr>
          <a:lstStyle/>
          <a:p>
            <a:r>
              <a:rPr lang="en-GB" dirty="0" err="1"/>
              <a:t>Weeb</a:t>
            </a:r>
            <a:r>
              <a:rPr lang="en-GB" dirty="0"/>
              <a:t>…</a:t>
            </a:r>
          </a:p>
        </p:txBody>
      </p:sp>
      <p:sp>
        <p:nvSpPr>
          <p:cNvPr id="13" name="TextBox 12">
            <a:hlinkClick r:id="rId6" action="ppaction://hlinksldjump"/>
            <a:extLst>
              <a:ext uri="{FF2B5EF4-FFF2-40B4-BE49-F238E27FC236}">
                <a16:creationId xmlns:a16="http://schemas.microsoft.com/office/drawing/2014/main" id="{8DF080E0-6456-4C06-82C5-6378A68AECBB}"/>
              </a:ext>
            </a:extLst>
          </p:cNvPr>
          <p:cNvSpPr txBox="1"/>
          <p:nvPr/>
        </p:nvSpPr>
        <p:spPr>
          <a:xfrm>
            <a:off x="8758067" y="5612937"/>
            <a:ext cx="3117954" cy="646331"/>
          </a:xfrm>
          <a:prstGeom prst="rect">
            <a:avLst/>
          </a:prstGeom>
          <a:noFill/>
        </p:spPr>
        <p:txBody>
          <a:bodyPr wrap="square" rtlCol="0">
            <a:spAutoFit/>
          </a:bodyPr>
          <a:lstStyle/>
          <a:p>
            <a:r>
              <a:rPr lang="en-GB" dirty="0"/>
              <a:t>Another date?!?With you?!?YES SIR (SQUEEE!)</a:t>
            </a:r>
          </a:p>
        </p:txBody>
      </p:sp>
    </p:spTree>
    <p:extLst>
      <p:ext uri="{BB962C8B-B14F-4D97-AF65-F5344CB8AC3E}">
        <p14:creationId xmlns:p14="http://schemas.microsoft.com/office/powerpoint/2010/main" val="5920041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8" grpId="0" animBg="1"/>
      <p:bldP spid="9" grpId="0" animBg="1"/>
      <p:bldP spid="7"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63BADD-503B-42CF-8827-0C66E84D7FF3}"/>
              </a:ext>
            </a:extLst>
          </p:cNvPr>
          <p:cNvSpPr txBox="1"/>
          <p:nvPr/>
        </p:nvSpPr>
        <p:spPr>
          <a:xfrm>
            <a:off x="-9157" y="3188145"/>
            <a:ext cx="6455833" cy="1497998"/>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100" dirty="0">
                <a:latin typeface="+mj-lt"/>
                <a:ea typeface="+mj-ea"/>
                <a:cs typeface="+mj-cs"/>
              </a:rPr>
              <a:t>You were literally in the home stretch man what happened?</a:t>
            </a:r>
          </a:p>
        </p:txBody>
      </p:sp>
      <p:sp>
        <p:nvSpPr>
          <p:cNvPr id="12" name="Freeform: Shape 11">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D520D6-8B57-4047-BB5F-2BE1017B2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http://r72.cooltext.com/rendered/cooltext327444136884898.gif">
            <a:extLst>
              <a:ext uri="{FF2B5EF4-FFF2-40B4-BE49-F238E27FC236}">
                <a16:creationId xmlns:a16="http://schemas.microsoft.com/office/drawing/2014/main" id="{5166795F-52DA-4DB8-B97B-3B22D3F1DA4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3437426" y="449859"/>
            <a:ext cx="4379469" cy="1149307"/>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C7583227-44AB-4ECD-AD51-9EC7A5A3E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erson wearing a uniform and standing in a room&#10;&#10;Description automatically generated">
            <a:extLst>
              <a:ext uri="{FF2B5EF4-FFF2-40B4-BE49-F238E27FC236}">
                <a16:creationId xmlns:a16="http://schemas.microsoft.com/office/drawing/2014/main" id="{0D60EC65-D6D2-4CDF-B1D6-4410A217F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435" y="2581275"/>
            <a:ext cx="2871501" cy="3828669"/>
          </a:xfrm>
          <a:prstGeom prst="rect">
            <a:avLst/>
          </a:prstGeom>
        </p:spPr>
      </p:pic>
      <p:sp>
        <p:nvSpPr>
          <p:cNvPr id="8" name="TextBox 7">
            <a:extLst>
              <a:ext uri="{FF2B5EF4-FFF2-40B4-BE49-F238E27FC236}">
                <a16:creationId xmlns:a16="http://schemas.microsoft.com/office/drawing/2014/main" id="{128D0746-7BB5-46C4-A346-721DB50233C2}"/>
              </a:ext>
            </a:extLst>
          </p:cNvPr>
          <p:cNvSpPr txBox="1"/>
          <p:nvPr/>
        </p:nvSpPr>
        <p:spPr>
          <a:xfrm>
            <a:off x="1597870" y="5055727"/>
            <a:ext cx="6055887" cy="1354217"/>
          </a:xfrm>
          <a:prstGeom prst="rect">
            <a:avLst/>
          </a:prstGeom>
          <a:noFill/>
        </p:spPr>
        <p:txBody>
          <a:bodyPr wrap="square" rtlCol="0">
            <a:spAutoFit/>
          </a:bodyPr>
          <a:lstStyle/>
          <a:p>
            <a:pPr algn="ctr"/>
            <a:r>
              <a:rPr lang="en-GB" sz="4100" dirty="0">
                <a:latin typeface="+mj-lt"/>
              </a:rPr>
              <a:t>Get back in there and fight for his love.</a:t>
            </a:r>
          </a:p>
        </p:txBody>
      </p:sp>
      <p:sp>
        <p:nvSpPr>
          <p:cNvPr id="9" name="Rectangle 8">
            <a:hlinkClick r:id="rId4" action="ppaction://hlinksldjump"/>
            <a:extLst>
              <a:ext uri="{FF2B5EF4-FFF2-40B4-BE49-F238E27FC236}">
                <a16:creationId xmlns:a16="http://schemas.microsoft.com/office/drawing/2014/main" id="{66EFAEC1-16B4-4B56-BA4E-DF8F68D4FEE8}"/>
              </a:ext>
            </a:extLst>
          </p:cNvPr>
          <p:cNvSpPr/>
          <p:nvPr/>
        </p:nvSpPr>
        <p:spPr>
          <a:xfrm>
            <a:off x="9164058" y="257990"/>
            <a:ext cx="2636878" cy="8784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extBox 9">
            <a:hlinkClick r:id="rId4" action="ppaction://hlinksldjump"/>
            <a:extLst>
              <a:ext uri="{FF2B5EF4-FFF2-40B4-BE49-F238E27FC236}">
                <a16:creationId xmlns:a16="http://schemas.microsoft.com/office/drawing/2014/main" id="{67F2F325-6217-4911-B625-FEA5439DE7BE}"/>
              </a:ext>
            </a:extLst>
          </p:cNvPr>
          <p:cNvSpPr txBox="1"/>
          <p:nvPr/>
        </p:nvSpPr>
        <p:spPr>
          <a:xfrm>
            <a:off x="9164058" y="257989"/>
            <a:ext cx="2636878" cy="707886"/>
          </a:xfrm>
          <a:prstGeom prst="rect">
            <a:avLst/>
          </a:prstGeom>
          <a:noFill/>
        </p:spPr>
        <p:txBody>
          <a:bodyPr wrap="square" rtlCol="0">
            <a:spAutoFit/>
          </a:bodyPr>
          <a:lstStyle/>
          <a:p>
            <a:pPr algn="ctr"/>
            <a:r>
              <a:rPr lang="en-GB" sz="4000" dirty="0"/>
              <a:t>TRY AGAIN</a:t>
            </a:r>
          </a:p>
        </p:txBody>
      </p:sp>
    </p:spTree>
    <p:extLst>
      <p:ext uri="{BB962C8B-B14F-4D97-AF65-F5344CB8AC3E}">
        <p14:creationId xmlns:p14="http://schemas.microsoft.com/office/powerpoint/2010/main" val="200424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3864FED1-BCB5-4E04-B80C-4494ADF130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C97271-40CA-48D5-9E99-9018A4C7E979}"/>
              </a:ext>
            </a:extLst>
          </p:cNvPr>
          <p:cNvSpPr txBox="1"/>
          <p:nvPr/>
        </p:nvSpPr>
        <p:spPr>
          <a:xfrm>
            <a:off x="766916" y="339213"/>
            <a:ext cx="10707329" cy="646331"/>
          </a:xfrm>
          <a:prstGeom prst="rect">
            <a:avLst/>
          </a:prstGeom>
          <a:noFill/>
        </p:spPr>
        <p:txBody>
          <a:bodyPr wrap="square" rtlCol="0">
            <a:spAutoFit/>
          </a:bodyPr>
          <a:lstStyle/>
          <a:p>
            <a:pPr algn="ctr"/>
            <a:r>
              <a:rPr lang="en-GB" dirty="0">
                <a:highlight>
                  <a:srgbClr val="C0C0C0"/>
                </a:highlight>
              </a:rPr>
              <a:t>Whilst you walk home thinking about what costume your going to wear to your next big date, you run into an old school friend who’s name has seemed to escape your mind. </a:t>
            </a:r>
          </a:p>
        </p:txBody>
      </p:sp>
      <p:pic>
        <p:nvPicPr>
          <p:cNvPr id="7172"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0FE7906B-E10C-4CC7-BB6F-42A7A8069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919163"/>
            <a:ext cx="5143500" cy="37118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75231A-F5E2-4382-A85A-E70A7C4347C7}"/>
              </a:ext>
            </a:extLst>
          </p:cNvPr>
          <p:cNvSpPr txBox="1"/>
          <p:nvPr/>
        </p:nvSpPr>
        <p:spPr>
          <a:xfrm>
            <a:off x="117987" y="5058697"/>
            <a:ext cx="3583858" cy="923330"/>
          </a:xfrm>
          <a:prstGeom prst="rect">
            <a:avLst/>
          </a:prstGeom>
          <a:noFill/>
        </p:spPr>
        <p:txBody>
          <a:bodyPr wrap="square" rtlCol="0">
            <a:spAutoFit/>
          </a:bodyPr>
          <a:lstStyle/>
          <a:p>
            <a:r>
              <a:rPr lang="en-GB" dirty="0">
                <a:highlight>
                  <a:srgbClr val="C0C0C0"/>
                </a:highlight>
              </a:rPr>
              <a:t>His whole aura screams kawaii to the point that you </a:t>
            </a:r>
            <a:r>
              <a:rPr lang="en-GB" dirty="0" err="1">
                <a:highlight>
                  <a:srgbClr val="C0C0C0"/>
                </a:highlight>
              </a:rPr>
              <a:t>coudn’t</a:t>
            </a:r>
            <a:r>
              <a:rPr lang="en-GB" dirty="0">
                <a:highlight>
                  <a:srgbClr val="C0C0C0"/>
                </a:highlight>
              </a:rPr>
              <a:t> take your eyes off him  </a:t>
            </a:r>
          </a:p>
        </p:txBody>
      </p:sp>
      <p:sp>
        <p:nvSpPr>
          <p:cNvPr id="7" name="TextBox 6">
            <a:extLst>
              <a:ext uri="{FF2B5EF4-FFF2-40B4-BE49-F238E27FC236}">
                <a16:creationId xmlns:a16="http://schemas.microsoft.com/office/drawing/2014/main" id="{2A26834B-D88E-4917-B98B-4E7B9C710C63}"/>
              </a:ext>
            </a:extLst>
          </p:cNvPr>
          <p:cNvSpPr txBox="1"/>
          <p:nvPr/>
        </p:nvSpPr>
        <p:spPr>
          <a:xfrm>
            <a:off x="5220929" y="5073445"/>
            <a:ext cx="2816942" cy="646331"/>
          </a:xfrm>
          <a:prstGeom prst="rect">
            <a:avLst/>
          </a:prstGeom>
          <a:noFill/>
        </p:spPr>
        <p:txBody>
          <a:bodyPr wrap="square" rtlCol="0">
            <a:spAutoFit/>
          </a:bodyPr>
          <a:lstStyle/>
          <a:p>
            <a:r>
              <a:rPr lang="en-GB" dirty="0">
                <a:highlight>
                  <a:srgbClr val="C0C0C0"/>
                </a:highlight>
              </a:rPr>
              <a:t>He smiles at you, what do you do?</a:t>
            </a:r>
          </a:p>
        </p:txBody>
      </p:sp>
      <p:sp>
        <p:nvSpPr>
          <p:cNvPr id="8" name="Speech Bubble: Oval 7">
            <a:extLst>
              <a:ext uri="{FF2B5EF4-FFF2-40B4-BE49-F238E27FC236}">
                <a16:creationId xmlns:a16="http://schemas.microsoft.com/office/drawing/2014/main" id="{54EC72C3-F1A7-4C05-9CD9-066BDB39396D}"/>
              </a:ext>
            </a:extLst>
          </p:cNvPr>
          <p:cNvSpPr/>
          <p:nvPr/>
        </p:nvSpPr>
        <p:spPr>
          <a:xfrm>
            <a:off x="8804787" y="919163"/>
            <a:ext cx="2620297" cy="1425831"/>
          </a:xfrm>
          <a:prstGeom prst="wedgeEllipseCallout">
            <a:avLst>
              <a:gd name="adj1" fmla="val -118206"/>
              <a:gd name="adj2" fmla="val -109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BCCD87-35AA-4C34-AC49-E60D917AEBA8}"/>
              </a:ext>
            </a:extLst>
          </p:cNvPr>
          <p:cNvSpPr txBox="1"/>
          <p:nvPr/>
        </p:nvSpPr>
        <p:spPr>
          <a:xfrm>
            <a:off x="9244780" y="1342103"/>
            <a:ext cx="1740309" cy="800219"/>
          </a:xfrm>
          <a:prstGeom prst="rect">
            <a:avLst/>
          </a:prstGeom>
          <a:noFill/>
        </p:spPr>
        <p:txBody>
          <a:bodyPr wrap="square" rtlCol="0">
            <a:spAutoFit/>
          </a:bodyPr>
          <a:lstStyle/>
          <a:p>
            <a:pPr algn="ctr"/>
            <a:r>
              <a:rPr lang="en-GB" sz="2800" dirty="0"/>
              <a:t> ( ͡° ͜ʖ ͡ – ✧)</a:t>
            </a:r>
          </a:p>
          <a:p>
            <a:pPr algn="ctr"/>
            <a:endParaRPr lang="en-GB" dirty="0"/>
          </a:p>
        </p:txBody>
      </p:sp>
      <p:sp>
        <p:nvSpPr>
          <p:cNvPr id="11" name="Rectangle 10">
            <a:extLst>
              <a:ext uri="{FF2B5EF4-FFF2-40B4-BE49-F238E27FC236}">
                <a16:creationId xmlns:a16="http://schemas.microsoft.com/office/drawing/2014/main" id="{B57D4C7E-0195-4754-8BB0-262438C04BA0}"/>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hlinkClick r:id="rId4" action="ppaction://hlinksldjump"/>
            <a:extLst>
              <a:ext uri="{FF2B5EF4-FFF2-40B4-BE49-F238E27FC236}">
                <a16:creationId xmlns:a16="http://schemas.microsoft.com/office/drawing/2014/main" id="{83423C15-7DCF-4FFD-B2F5-4D0DA1F07E7A}"/>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hlinkClick r:id="rId4" action="ppaction://hlinksldjump"/>
            <a:extLst>
              <a:ext uri="{FF2B5EF4-FFF2-40B4-BE49-F238E27FC236}">
                <a16:creationId xmlns:a16="http://schemas.microsoft.com/office/drawing/2014/main" id="{74E48E2B-2E72-4B2B-A9E1-C5FDCE15B67F}"/>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C6EAE90D-202F-455F-B3D1-D68A7AFE2CD7}"/>
              </a:ext>
            </a:extLst>
          </p:cNvPr>
          <p:cNvSpPr txBox="1"/>
          <p:nvPr/>
        </p:nvSpPr>
        <p:spPr>
          <a:xfrm>
            <a:off x="9244780" y="4912512"/>
            <a:ext cx="2421194" cy="646331"/>
          </a:xfrm>
          <a:prstGeom prst="rect">
            <a:avLst/>
          </a:prstGeom>
          <a:noFill/>
        </p:spPr>
        <p:txBody>
          <a:bodyPr wrap="square" rtlCol="0">
            <a:spAutoFit/>
          </a:bodyPr>
          <a:lstStyle/>
          <a:p>
            <a:pPr algn="ctr"/>
            <a:r>
              <a:rPr lang="en-GB" dirty="0"/>
              <a:t>Ignore since </a:t>
            </a:r>
            <a:r>
              <a:rPr lang="en-GB" dirty="0" err="1"/>
              <a:t>Taku</a:t>
            </a:r>
            <a:r>
              <a:rPr lang="en-GB" dirty="0"/>
              <a:t> is your one and only.</a:t>
            </a:r>
          </a:p>
        </p:txBody>
      </p:sp>
      <p:sp>
        <p:nvSpPr>
          <p:cNvPr id="17" name="TextBox 16">
            <a:hlinkClick r:id="rId4" action="ppaction://hlinksldjump"/>
            <a:extLst>
              <a:ext uri="{FF2B5EF4-FFF2-40B4-BE49-F238E27FC236}">
                <a16:creationId xmlns:a16="http://schemas.microsoft.com/office/drawing/2014/main" id="{D9211674-8C3F-41FA-917C-D2AA0BDCD7CE}"/>
              </a:ext>
            </a:extLst>
          </p:cNvPr>
          <p:cNvSpPr txBox="1"/>
          <p:nvPr/>
        </p:nvSpPr>
        <p:spPr>
          <a:xfrm>
            <a:off x="9244780" y="5515897"/>
            <a:ext cx="2421194" cy="369332"/>
          </a:xfrm>
          <a:prstGeom prst="rect">
            <a:avLst/>
          </a:prstGeom>
          <a:noFill/>
        </p:spPr>
        <p:txBody>
          <a:bodyPr wrap="square" rtlCol="0">
            <a:spAutoFit/>
          </a:bodyPr>
          <a:lstStyle/>
          <a:p>
            <a:pPr algn="ctr"/>
            <a:r>
              <a:rPr lang="en-GB" dirty="0"/>
              <a:t> ( ͡~ ͜ʖ ͡°)</a:t>
            </a:r>
          </a:p>
        </p:txBody>
      </p:sp>
      <p:sp>
        <p:nvSpPr>
          <p:cNvPr id="18" name="TextBox 17">
            <a:hlinkClick r:id="rId4" action="ppaction://hlinksldjump"/>
            <a:extLst>
              <a:ext uri="{FF2B5EF4-FFF2-40B4-BE49-F238E27FC236}">
                <a16:creationId xmlns:a16="http://schemas.microsoft.com/office/drawing/2014/main" id="{0F2C6C5C-5CB7-4A27-AB4E-ED5F9BF3DB10}"/>
              </a:ext>
            </a:extLst>
          </p:cNvPr>
          <p:cNvSpPr txBox="1"/>
          <p:nvPr/>
        </p:nvSpPr>
        <p:spPr>
          <a:xfrm>
            <a:off x="9244780" y="6195621"/>
            <a:ext cx="2421194" cy="369332"/>
          </a:xfrm>
          <a:prstGeom prst="rect">
            <a:avLst/>
          </a:prstGeom>
          <a:noFill/>
        </p:spPr>
        <p:txBody>
          <a:bodyPr wrap="square" rtlCol="0">
            <a:spAutoFit/>
          </a:bodyPr>
          <a:lstStyle/>
          <a:p>
            <a:pPr algn="ctr"/>
            <a:r>
              <a:rPr lang="en-GB" dirty="0"/>
              <a:t>“Who are you again?”</a:t>
            </a:r>
          </a:p>
        </p:txBody>
      </p:sp>
    </p:spTree>
    <p:extLst>
      <p:ext uri="{BB962C8B-B14F-4D97-AF65-F5344CB8AC3E}">
        <p14:creationId xmlns:p14="http://schemas.microsoft.com/office/powerpoint/2010/main" val="20740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P spid="11" grpId="0" animBg="1"/>
      <p:bldP spid="14" grpId="0" animBg="1"/>
      <p:bldP spid="15" grpId="0" animBg="1"/>
      <p:bldP spid="12"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6FDDAE11-14F8-4065-B9A0-8A9C661658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F64BB4B8-496B-47E0-A4EE-21F32D8E3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693" y="636443"/>
            <a:ext cx="6306640" cy="4551218"/>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DB020A6D-DB0B-471C-A0FE-6A0A3BB37A63}"/>
              </a:ext>
            </a:extLst>
          </p:cNvPr>
          <p:cNvSpPr/>
          <p:nvPr/>
        </p:nvSpPr>
        <p:spPr>
          <a:xfrm>
            <a:off x="8882606" y="328614"/>
            <a:ext cx="3176043" cy="1814512"/>
          </a:xfrm>
          <a:prstGeom prst="wedgeEllipseCallout">
            <a:avLst>
              <a:gd name="adj1" fmla="val -134837"/>
              <a:gd name="adj2" fmla="val 4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7CBD74-4F07-4C42-95B8-A164032883A4}"/>
              </a:ext>
            </a:extLst>
          </p:cNvPr>
          <p:cNvSpPr txBox="1"/>
          <p:nvPr/>
        </p:nvSpPr>
        <p:spPr>
          <a:xfrm>
            <a:off x="9458324" y="938826"/>
            <a:ext cx="2157413" cy="738664"/>
          </a:xfrm>
          <a:prstGeom prst="rect">
            <a:avLst/>
          </a:prstGeom>
          <a:noFill/>
        </p:spPr>
        <p:txBody>
          <a:bodyPr wrap="square" rtlCol="0">
            <a:spAutoFit/>
          </a:bodyPr>
          <a:lstStyle/>
          <a:p>
            <a:pPr algn="ctr"/>
            <a:r>
              <a:rPr lang="en-GB" sz="2400" dirty="0"/>
              <a:t> ✺◟( ͡° ͜ʖ ͡°)◞✺</a:t>
            </a:r>
          </a:p>
          <a:p>
            <a:pPr algn="ctr"/>
            <a:endParaRPr lang="en-GB" dirty="0"/>
          </a:p>
        </p:txBody>
      </p:sp>
      <p:sp>
        <p:nvSpPr>
          <p:cNvPr id="7" name="TextBox 6">
            <a:extLst>
              <a:ext uri="{FF2B5EF4-FFF2-40B4-BE49-F238E27FC236}">
                <a16:creationId xmlns:a16="http://schemas.microsoft.com/office/drawing/2014/main" id="{CD23290D-2CBA-402C-AB5A-53AF21851438}"/>
              </a:ext>
            </a:extLst>
          </p:cNvPr>
          <p:cNvSpPr txBox="1"/>
          <p:nvPr/>
        </p:nvSpPr>
        <p:spPr>
          <a:xfrm>
            <a:off x="171450" y="5514975"/>
            <a:ext cx="3486150" cy="923330"/>
          </a:xfrm>
          <a:prstGeom prst="rect">
            <a:avLst/>
          </a:prstGeom>
          <a:noFill/>
        </p:spPr>
        <p:txBody>
          <a:bodyPr wrap="square" rtlCol="0">
            <a:spAutoFit/>
          </a:bodyPr>
          <a:lstStyle/>
          <a:p>
            <a:r>
              <a:rPr lang="en-GB" dirty="0">
                <a:highlight>
                  <a:srgbClr val="C0C0C0"/>
                </a:highlight>
              </a:rPr>
              <a:t>You don’t understand how he’s saying these facial expressions but your too entranced to leave</a:t>
            </a:r>
          </a:p>
        </p:txBody>
      </p:sp>
      <p:sp>
        <p:nvSpPr>
          <p:cNvPr id="8" name="TextBox 7">
            <a:extLst>
              <a:ext uri="{FF2B5EF4-FFF2-40B4-BE49-F238E27FC236}">
                <a16:creationId xmlns:a16="http://schemas.microsoft.com/office/drawing/2014/main" id="{4F3F72B1-9C54-410F-8C40-A173DD85BE4A}"/>
              </a:ext>
            </a:extLst>
          </p:cNvPr>
          <p:cNvSpPr txBox="1"/>
          <p:nvPr/>
        </p:nvSpPr>
        <p:spPr>
          <a:xfrm>
            <a:off x="5157788" y="5514975"/>
            <a:ext cx="2771775" cy="923330"/>
          </a:xfrm>
          <a:prstGeom prst="rect">
            <a:avLst/>
          </a:prstGeom>
          <a:noFill/>
        </p:spPr>
        <p:txBody>
          <a:bodyPr wrap="square" rtlCol="0">
            <a:spAutoFit/>
          </a:bodyPr>
          <a:lstStyle/>
          <a:p>
            <a:r>
              <a:rPr lang="en-GB" dirty="0">
                <a:highlight>
                  <a:srgbClr val="C0C0C0"/>
                </a:highlight>
              </a:rPr>
              <a:t>Your starting to get worried since this doesn’t seem human. What next?</a:t>
            </a:r>
          </a:p>
        </p:txBody>
      </p:sp>
      <p:sp>
        <p:nvSpPr>
          <p:cNvPr id="9" name="Rectangle 8">
            <a:hlinkClick r:id="rId4" action="ppaction://hlinksldjump"/>
            <a:extLst>
              <a:ext uri="{FF2B5EF4-FFF2-40B4-BE49-F238E27FC236}">
                <a16:creationId xmlns:a16="http://schemas.microsoft.com/office/drawing/2014/main" id="{DD4538FD-6AC5-47E6-9880-3BCB96F0DA26}"/>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4" action="ppaction://hlinksldjump"/>
            <a:extLst>
              <a:ext uri="{FF2B5EF4-FFF2-40B4-BE49-F238E27FC236}">
                <a16:creationId xmlns:a16="http://schemas.microsoft.com/office/drawing/2014/main" id="{43996C16-4BE6-4114-BEAA-94888C05C2B7}"/>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CCAF761-07AD-4260-8BF0-1E099EFE5EB3}"/>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4" action="ppaction://hlinksldjump"/>
            <a:extLst>
              <a:ext uri="{FF2B5EF4-FFF2-40B4-BE49-F238E27FC236}">
                <a16:creationId xmlns:a16="http://schemas.microsoft.com/office/drawing/2014/main" id="{4085A49F-166F-453B-851D-ABB82CD27701}"/>
              </a:ext>
            </a:extLst>
          </p:cNvPr>
          <p:cNvSpPr txBox="1"/>
          <p:nvPr/>
        </p:nvSpPr>
        <p:spPr>
          <a:xfrm>
            <a:off x="9244780" y="4912512"/>
            <a:ext cx="2421194" cy="369332"/>
          </a:xfrm>
          <a:prstGeom prst="rect">
            <a:avLst/>
          </a:prstGeom>
          <a:noFill/>
        </p:spPr>
        <p:txBody>
          <a:bodyPr wrap="square" rtlCol="0">
            <a:spAutoFit/>
          </a:bodyPr>
          <a:lstStyle/>
          <a:p>
            <a:pPr algn="ctr"/>
            <a:r>
              <a:rPr lang="en-GB" dirty="0"/>
              <a:t>“Should I call 999?”</a:t>
            </a:r>
          </a:p>
        </p:txBody>
      </p:sp>
      <p:sp>
        <p:nvSpPr>
          <p:cNvPr id="13" name="TextBox 12">
            <a:hlinkClick r:id="rId4" action="ppaction://hlinksldjump"/>
            <a:extLst>
              <a:ext uri="{FF2B5EF4-FFF2-40B4-BE49-F238E27FC236}">
                <a16:creationId xmlns:a16="http://schemas.microsoft.com/office/drawing/2014/main" id="{64DC10DB-BE0A-4210-A018-1D960D3B1ED1}"/>
              </a:ext>
            </a:extLst>
          </p:cNvPr>
          <p:cNvSpPr txBox="1"/>
          <p:nvPr/>
        </p:nvSpPr>
        <p:spPr>
          <a:xfrm>
            <a:off x="9244780" y="5515897"/>
            <a:ext cx="2421194" cy="369332"/>
          </a:xfrm>
          <a:prstGeom prst="rect">
            <a:avLst/>
          </a:prstGeom>
          <a:noFill/>
        </p:spPr>
        <p:txBody>
          <a:bodyPr wrap="square" rtlCol="0">
            <a:spAutoFit/>
          </a:bodyPr>
          <a:lstStyle/>
          <a:p>
            <a:pPr algn="ctr"/>
            <a:r>
              <a:rPr lang="en-GB" dirty="0"/>
              <a:t> ( ͡~ ͜ʖ ͡°)</a:t>
            </a:r>
          </a:p>
        </p:txBody>
      </p:sp>
      <p:sp>
        <p:nvSpPr>
          <p:cNvPr id="14" name="TextBox 13">
            <a:hlinkClick r:id="rId4" action="ppaction://hlinksldjump"/>
            <a:extLst>
              <a:ext uri="{FF2B5EF4-FFF2-40B4-BE49-F238E27FC236}">
                <a16:creationId xmlns:a16="http://schemas.microsoft.com/office/drawing/2014/main" id="{DA3E191A-A535-4FD7-8CFC-39FC288F021B}"/>
              </a:ext>
            </a:extLst>
          </p:cNvPr>
          <p:cNvSpPr txBox="1"/>
          <p:nvPr/>
        </p:nvSpPr>
        <p:spPr>
          <a:xfrm>
            <a:off x="9244780" y="6195621"/>
            <a:ext cx="2421194" cy="646331"/>
          </a:xfrm>
          <a:prstGeom prst="rect">
            <a:avLst/>
          </a:prstGeom>
          <a:noFill/>
        </p:spPr>
        <p:txBody>
          <a:bodyPr wrap="square" rtlCol="0">
            <a:spAutoFit/>
          </a:bodyPr>
          <a:lstStyle/>
          <a:p>
            <a:pPr algn="ctr"/>
            <a:r>
              <a:rPr lang="en-GB" dirty="0"/>
              <a:t>“</a:t>
            </a:r>
            <a:r>
              <a:rPr lang="en-GB" dirty="0" err="1"/>
              <a:t>Bruh</a:t>
            </a:r>
            <a:r>
              <a:rPr lang="en-GB" dirty="0"/>
              <a:t> </a:t>
            </a:r>
            <a:r>
              <a:rPr lang="en-GB" dirty="0" err="1"/>
              <a:t>cmon</a:t>
            </a:r>
            <a:r>
              <a:rPr lang="en-GB" dirty="0"/>
              <a:t> who are you”</a:t>
            </a:r>
          </a:p>
        </p:txBody>
      </p:sp>
    </p:spTree>
    <p:extLst>
      <p:ext uri="{BB962C8B-B14F-4D97-AF65-F5344CB8AC3E}">
        <p14:creationId xmlns:p14="http://schemas.microsoft.com/office/powerpoint/2010/main" val="423346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animBg="1"/>
      <p:bldP spid="10" grpId="0" animBg="1"/>
      <p:bldP spid="11" grpId="0" animBg="1"/>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C3155484-3CF6-415B-B979-843E82FCDA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3F50CF2D-83A6-4DE0-A6E8-A2A571A72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693" y="636443"/>
            <a:ext cx="6306640" cy="4551218"/>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54090B47-C212-48F5-BFCF-7965358C1B46}"/>
              </a:ext>
            </a:extLst>
          </p:cNvPr>
          <p:cNvSpPr/>
          <p:nvPr/>
        </p:nvSpPr>
        <p:spPr>
          <a:xfrm>
            <a:off x="8882606" y="328614"/>
            <a:ext cx="3176043" cy="1814512"/>
          </a:xfrm>
          <a:prstGeom prst="wedgeEllipseCallout">
            <a:avLst>
              <a:gd name="adj1" fmla="val -134837"/>
              <a:gd name="adj2" fmla="val 4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32A16FE-9035-4AD2-A464-F9510A059F65}"/>
              </a:ext>
            </a:extLst>
          </p:cNvPr>
          <p:cNvSpPr txBox="1"/>
          <p:nvPr/>
        </p:nvSpPr>
        <p:spPr>
          <a:xfrm>
            <a:off x="9458324" y="938826"/>
            <a:ext cx="2157413" cy="800219"/>
          </a:xfrm>
          <a:prstGeom prst="rect">
            <a:avLst/>
          </a:prstGeom>
          <a:noFill/>
        </p:spPr>
        <p:txBody>
          <a:bodyPr wrap="square" rtlCol="0">
            <a:spAutoFit/>
          </a:bodyPr>
          <a:lstStyle/>
          <a:p>
            <a:pPr algn="ctr"/>
            <a:r>
              <a:rPr lang="en-GB" sz="2800" dirty="0"/>
              <a:t>( ͡◉ ͜ʖ ͡◉)</a:t>
            </a:r>
          </a:p>
          <a:p>
            <a:pPr algn="ctr"/>
            <a:endParaRPr lang="en-GB" dirty="0"/>
          </a:p>
        </p:txBody>
      </p:sp>
      <p:sp>
        <p:nvSpPr>
          <p:cNvPr id="7" name="TextBox 6">
            <a:extLst>
              <a:ext uri="{FF2B5EF4-FFF2-40B4-BE49-F238E27FC236}">
                <a16:creationId xmlns:a16="http://schemas.microsoft.com/office/drawing/2014/main" id="{004E4339-1D49-4DC0-B5D6-69DE0A46ABA3}"/>
              </a:ext>
            </a:extLst>
          </p:cNvPr>
          <p:cNvSpPr txBox="1"/>
          <p:nvPr/>
        </p:nvSpPr>
        <p:spPr>
          <a:xfrm>
            <a:off x="171450" y="5514975"/>
            <a:ext cx="3486150" cy="1200329"/>
          </a:xfrm>
          <a:prstGeom prst="rect">
            <a:avLst/>
          </a:prstGeom>
          <a:noFill/>
        </p:spPr>
        <p:txBody>
          <a:bodyPr wrap="square" rtlCol="0">
            <a:spAutoFit/>
          </a:bodyPr>
          <a:lstStyle/>
          <a:p>
            <a:r>
              <a:rPr lang="en-GB" dirty="0">
                <a:highlight>
                  <a:srgbClr val="C0C0C0"/>
                </a:highlight>
              </a:rPr>
              <a:t>His stare becomes more intense and filled with passion. You feel the adrenaline effect kick in and your muscles start to tense up</a:t>
            </a:r>
          </a:p>
        </p:txBody>
      </p:sp>
      <p:sp>
        <p:nvSpPr>
          <p:cNvPr id="10" name="TextBox 9">
            <a:extLst>
              <a:ext uri="{FF2B5EF4-FFF2-40B4-BE49-F238E27FC236}">
                <a16:creationId xmlns:a16="http://schemas.microsoft.com/office/drawing/2014/main" id="{198F1F58-AA70-426A-9DD2-30C90FFFA908}"/>
              </a:ext>
            </a:extLst>
          </p:cNvPr>
          <p:cNvSpPr txBox="1"/>
          <p:nvPr/>
        </p:nvSpPr>
        <p:spPr>
          <a:xfrm>
            <a:off x="5186363" y="5366374"/>
            <a:ext cx="2771775" cy="1477328"/>
          </a:xfrm>
          <a:prstGeom prst="rect">
            <a:avLst/>
          </a:prstGeom>
          <a:noFill/>
        </p:spPr>
        <p:txBody>
          <a:bodyPr wrap="square" rtlCol="0">
            <a:spAutoFit/>
          </a:bodyPr>
          <a:lstStyle/>
          <a:p>
            <a:r>
              <a:rPr lang="en-GB" dirty="0">
                <a:highlight>
                  <a:srgbClr val="C0C0C0"/>
                </a:highlight>
              </a:rPr>
              <a:t>30 seconds have passed and he still hasn’t blinked or said anything, you realise you only have one option</a:t>
            </a:r>
          </a:p>
        </p:txBody>
      </p:sp>
      <p:sp>
        <p:nvSpPr>
          <p:cNvPr id="11" name="Rectangle 10">
            <a:hlinkClick r:id="rId4" action="ppaction://hlinksldjump"/>
            <a:extLst>
              <a:ext uri="{FF2B5EF4-FFF2-40B4-BE49-F238E27FC236}">
                <a16:creationId xmlns:a16="http://schemas.microsoft.com/office/drawing/2014/main" id="{7BE19934-D1AD-4595-BE5E-95F66545690E}"/>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4" action="ppaction://hlinksldjump"/>
            <a:extLst>
              <a:ext uri="{FF2B5EF4-FFF2-40B4-BE49-F238E27FC236}">
                <a16:creationId xmlns:a16="http://schemas.microsoft.com/office/drawing/2014/main" id="{AD1C8FA7-9D7D-4246-98B9-35228B1FF466}"/>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hlinkClick r:id="rId4" action="ppaction://hlinksldjump"/>
            <a:extLst>
              <a:ext uri="{FF2B5EF4-FFF2-40B4-BE49-F238E27FC236}">
                <a16:creationId xmlns:a16="http://schemas.microsoft.com/office/drawing/2014/main" id="{C2A85995-6D1D-4136-A476-1BB56D7101F3}"/>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hlinkClick r:id="rId4" action="ppaction://hlinksldjump"/>
            <a:extLst>
              <a:ext uri="{FF2B5EF4-FFF2-40B4-BE49-F238E27FC236}">
                <a16:creationId xmlns:a16="http://schemas.microsoft.com/office/drawing/2014/main" id="{74432D53-2A2D-43FD-A39B-9CB6572C08F0}"/>
              </a:ext>
            </a:extLst>
          </p:cNvPr>
          <p:cNvSpPr txBox="1"/>
          <p:nvPr/>
        </p:nvSpPr>
        <p:spPr>
          <a:xfrm>
            <a:off x="9244780" y="4912512"/>
            <a:ext cx="2421194" cy="369332"/>
          </a:xfrm>
          <a:prstGeom prst="rect">
            <a:avLst/>
          </a:prstGeom>
          <a:noFill/>
        </p:spPr>
        <p:txBody>
          <a:bodyPr wrap="square" rtlCol="0">
            <a:spAutoFit/>
          </a:bodyPr>
          <a:lstStyle/>
          <a:p>
            <a:pPr algn="ctr"/>
            <a:r>
              <a:rPr lang="en-GB" dirty="0"/>
              <a:t>Run</a:t>
            </a:r>
          </a:p>
        </p:txBody>
      </p:sp>
      <p:sp>
        <p:nvSpPr>
          <p:cNvPr id="15" name="TextBox 14">
            <a:hlinkClick r:id="rId4" action="ppaction://hlinksldjump"/>
            <a:extLst>
              <a:ext uri="{FF2B5EF4-FFF2-40B4-BE49-F238E27FC236}">
                <a16:creationId xmlns:a16="http://schemas.microsoft.com/office/drawing/2014/main" id="{8097FCB2-B41A-4554-8A1B-561EC4560286}"/>
              </a:ext>
            </a:extLst>
          </p:cNvPr>
          <p:cNvSpPr txBox="1"/>
          <p:nvPr/>
        </p:nvSpPr>
        <p:spPr>
          <a:xfrm>
            <a:off x="9244780" y="5515897"/>
            <a:ext cx="2421194" cy="369332"/>
          </a:xfrm>
          <a:prstGeom prst="rect">
            <a:avLst/>
          </a:prstGeom>
          <a:noFill/>
        </p:spPr>
        <p:txBody>
          <a:bodyPr wrap="square" rtlCol="0">
            <a:spAutoFit/>
          </a:bodyPr>
          <a:lstStyle/>
          <a:p>
            <a:pPr algn="ctr"/>
            <a:r>
              <a:rPr lang="en-GB" dirty="0"/>
              <a:t>Run</a:t>
            </a:r>
          </a:p>
        </p:txBody>
      </p:sp>
      <p:sp>
        <p:nvSpPr>
          <p:cNvPr id="16" name="TextBox 15">
            <a:hlinkClick r:id="rId4" action="ppaction://hlinksldjump"/>
            <a:extLst>
              <a:ext uri="{FF2B5EF4-FFF2-40B4-BE49-F238E27FC236}">
                <a16:creationId xmlns:a16="http://schemas.microsoft.com/office/drawing/2014/main" id="{D328FA16-6DEA-4842-A0D5-E57FE5147259}"/>
              </a:ext>
            </a:extLst>
          </p:cNvPr>
          <p:cNvSpPr txBox="1"/>
          <p:nvPr/>
        </p:nvSpPr>
        <p:spPr>
          <a:xfrm>
            <a:off x="9244780" y="6195621"/>
            <a:ext cx="2421194" cy="369332"/>
          </a:xfrm>
          <a:prstGeom prst="rect">
            <a:avLst/>
          </a:prstGeom>
          <a:noFill/>
        </p:spPr>
        <p:txBody>
          <a:bodyPr wrap="square" rtlCol="0">
            <a:spAutoFit/>
          </a:bodyPr>
          <a:lstStyle/>
          <a:p>
            <a:pPr algn="ctr"/>
            <a:r>
              <a:rPr lang="en-GB" dirty="0"/>
              <a:t>Run</a:t>
            </a:r>
          </a:p>
        </p:txBody>
      </p:sp>
    </p:spTree>
    <p:extLst>
      <p:ext uri="{BB962C8B-B14F-4D97-AF65-F5344CB8AC3E}">
        <p14:creationId xmlns:p14="http://schemas.microsoft.com/office/powerpoint/2010/main" val="90264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0" grpId="0"/>
      <p:bldP spid="11" grpId="0" animBg="1"/>
      <p:bldP spid="12" grpId="0" animBg="1"/>
      <p:bldP spid="13" grpId="0" animBg="1"/>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home background">
            <a:extLst>
              <a:ext uri="{FF2B5EF4-FFF2-40B4-BE49-F238E27FC236}">
                <a16:creationId xmlns:a16="http://schemas.microsoft.com/office/drawing/2014/main" id="{098E4086-3324-4332-8775-90B426BB6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B87C8F-4F45-49CC-8F35-DD579BC17002}"/>
              </a:ext>
            </a:extLst>
          </p:cNvPr>
          <p:cNvSpPr txBox="1"/>
          <p:nvPr/>
        </p:nvSpPr>
        <p:spPr>
          <a:xfrm>
            <a:off x="861391" y="291548"/>
            <a:ext cx="10336696" cy="369332"/>
          </a:xfrm>
          <a:prstGeom prst="rect">
            <a:avLst/>
          </a:prstGeom>
          <a:noFill/>
        </p:spPr>
        <p:txBody>
          <a:bodyPr wrap="square" rtlCol="0">
            <a:spAutoFit/>
          </a:bodyPr>
          <a:lstStyle/>
          <a:p>
            <a:pPr algn="ctr"/>
            <a:r>
              <a:rPr lang="en-GB" dirty="0">
                <a:highlight>
                  <a:srgbClr val="C0C0C0"/>
                </a:highlight>
              </a:rPr>
              <a:t>Fearing for your life, you run as fast as you can all the way home, quite literally bursting through the doors. </a:t>
            </a:r>
          </a:p>
        </p:txBody>
      </p:sp>
      <p:sp>
        <p:nvSpPr>
          <p:cNvPr id="4" name="TextBox 3">
            <a:extLst>
              <a:ext uri="{FF2B5EF4-FFF2-40B4-BE49-F238E27FC236}">
                <a16:creationId xmlns:a16="http://schemas.microsoft.com/office/drawing/2014/main" id="{DFA1B857-3093-4731-94F3-BA67D08D7F9B}"/>
              </a:ext>
            </a:extLst>
          </p:cNvPr>
          <p:cNvSpPr txBox="1"/>
          <p:nvPr/>
        </p:nvSpPr>
        <p:spPr>
          <a:xfrm>
            <a:off x="1657350" y="5472113"/>
            <a:ext cx="8729663" cy="1200329"/>
          </a:xfrm>
          <a:prstGeom prst="rect">
            <a:avLst/>
          </a:prstGeom>
          <a:noFill/>
        </p:spPr>
        <p:txBody>
          <a:bodyPr wrap="square" rtlCol="0">
            <a:spAutoFit/>
          </a:bodyPr>
          <a:lstStyle/>
          <a:p>
            <a:pPr algn="ctr"/>
            <a:r>
              <a:rPr lang="en-GB" dirty="0">
                <a:highlight>
                  <a:srgbClr val="C0C0C0"/>
                </a:highlight>
              </a:rPr>
              <a:t>Your little brother stares at you with a blank expression but you push him aside as you collapse onto the sofa trying to calm down after that intense run in with that mysterious man. You hear your little brother mumble nonsense under his breath and make random noises upstairs as you try to calm your mind and prepare for the next day</a:t>
            </a:r>
            <a:endParaRPr lang="en-GB" dirty="0"/>
          </a:p>
        </p:txBody>
      </p:sp>
      <p:pic>
        <p:nvPicPr>
          <p:cNvPr id="8194" name="Picture 2" descr="https://scontent-lht6-1.xx.fbcdn.net/v/t1.15752-9/64061950_420242075194108_8893307661332774912_n.png?_nc_cat=100&amp;_nc_ht=scontent-lht6-1.xx&amp;oh=3b7fad98cde1a370a0f159e55a8d8d04&amp;oe=5D7FEB3A">
            <a:extLst>
              <a:ext uri="{FF2B5EF4-FFF2-40B4-BE49-F238E27FC236}">
                <a16:creationId xmlns:a16="http://schemas.microsoft.com/office/drawing/2014/main" id="{8C466DE9-DDD0-49CA-92F5-8E4714503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777" y="854833"/>
            <a:ext cx="3034445" cy="442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1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person, sitting, wall&#10;&#10;Description automatically generated">
            <a:extLst>
              <a:ext uri="{FF2B5EF4-FFF2-40B4-BE49-F238E27FC236}">
                <a16:creationId xmlns:a16="http://schemas.microsoft.com/office/drawing/2014/main" id="{09DBB2DF-14F3-4B1F-8BA5-6C357401A310}"/>
              </a:ext>
            </a:extLst>
          </p:cNvPr>
          <p:cNvPicPr>
            <a:picLocks noChangeAspect="1"/>
          </p:cNvPicPr>
          <p:nvPr/>
        </p:nvPicPr>
        <p:blipFill rotWithShape="1">
          <a:blip r:embed="rId2">
            <a:alphaModFix amt="50000"/>
          </a:blip>
          <a:srcRect l="3137" r="752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AFCEC1D-C04E-4E44-82A4-CA77794067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 next day…</a:t>
            </a:r>
          </a:p>
        </p:txBody>
      </p:sp>
    </p:spTree>
    <p:extLst>
      <p:ext uri="{BB962C8B-B14F-4D97-AF65-F5344CB8AC3E}">
        <p14:creationId xmlns:p14="http://schemas.microsoft.com/office/powerpoint/2010/main" val="551307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dating simulator home background">
            <a:extLst>
              <a:ext uri="{FF2B5EF4-FFF2-40B4-BE49-F238E27FC236}">
                <a16:creationId xmlns:a16="http://schemas.microsoft.com/office/drawing/2014/main" id="{2DA42F4F-F66A-4CF8-89BA-858EF634E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E0276C-E3F5-4B86-9352-DAF6F9A6FA11}"/>
              </a:ext>
            </a:extLst>
          </p:cNvPr>
          <p:cNvSpPr txBox="1"/>
          <p:nvPr/>
        </p:nvSpPr>
        <p:spPr>
          <a:xfrm>
            <a:off x="861391" y="291548"/>
            <a:ext cx="10336696" cy="646331"/>
          </a:xfrm>
          <a:prstGeom prst="rect">
            <a:avLst/>
          </a:prstGeom>
          <a:noFill/>
        </p:spPr>
        <p:txBody>
          <a:bodyPr wrap="square" rtlCol="0">
            <a:spAutoFit/>
          </a:bodyPr>
          <a:lstStyle/>
          <a:p>
            <a:pPr algn="ctr"/>
            <a:r>
              <a:rPr lang="en-GB" dirty="0">
                <a:highlight>
                  <a:srgbClr val="C0C0C0"/>
                </a:highlight>
              </a:rPr>
              <a:t>Wiping the sand out of your eyes, you rise up of the sofa after your long night to see your dad standing with your little brother. For some reason, he’s dressed up all nice like </a:t>
            </a:r>
            <a:r>
              <a:rPr lang="en-GB" dirty="0" err="1">
                <a:highlight>
                  <a:srgbClr val="C0C0C0"/>
                </a:highlight>
              </a:rPr>
              <a:t>hes</a:t>
            </a:r>
            <a:r>
              <a:rPr lang="en-GB" dirty="0">
                <a:highlight>
                  <a:srgbClr val="C0C0C0"/>
                </a:highlight>
              </a:rPr>
              <a:t> going somewhere</a:t>
            </a:r>
          </a:p>
        </p:txBody>
      </p:sp>
      <p:pic>
        <p:nvPicPr>
          <p:cNvPr id="11266"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7E754FC3-AF5E-4BD2-8FBF-F924E89A9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433" y="1229427"/>
            <a:ext cx="1905133" cy="36870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BC2277-2A6B-49E4-8A60-0416797ACED4}"/>
              </a:ext>
            </a:extLst>
          </p:cNvPr>
          <p:cNvSpPr txBox="1"/>
          <p:nvPr/>
        </p:nvSpPr>
        <p:spPr>
          <a:xfrm>
            <a:off x="457200" y="5176684"/>
            <a:ext cx="3436374" cy="923330"/>
          </a:xfrm>
          <a:prstGeom prst="rect">
            <a:avLst/>
          </a:prstGeom>
          <a:noFill/>
        </p:spPr>
        <p:txBody>
          <a:bodyPr wrap="square" rtlCol="0">
            <a:spAutoFit/>
          </a:bodyPr>
          <a:lstStyle/>
          <a:p>
            <a:r>
              <a:rPr lang="en-GB" dirty="0">
                <a:highlight>
                  <a:srgbClr val="C0C0C0"/>
                </a:highlight>
              </a:rPr>
              <a:t>“Clink said you are going to comic con today, do you mind taking him?” your Father asked</a:t>
            </a:r>
          </a:p>
        </p:txBody>
      </p:sp>
      <p:sp>
        <p:nvSpPr>
          <p:cNvPr id="6" name="TextBox 5">
            <a:extLst>
              <a:ext uri="{FF2B5EF4-FFF2-40B4-BE49-F238E27FC236}">
                <a16:creationId xmlns:a16="http://schemas.microsoft.com/office/drawing/2014/main" id="{C0DA3435-61F5-42E5-ADEA-C21DD9A00EE6}"/>
              </a:ext>
            </a:extLst>
          </p:cNvPr>
          <p:cNvSpPr txBox="1"/>
          <p:nvPr/>
        </p:nvSpPr>
        <p:spPr>
          <a:xfrm>
            <a:off x="8185355" y="5206181"/>
            <a:ext cx="3303638" cy="1477328"/>
          </a:xfrm>
          <a:prstGeom prst="rect">
            <a:avLst/>
          </a:prstGeom>
          <a:noFill/>
        </p:spPr>
        <p:txBody>
          <a:bodyPr wrap="square" rtlCol="0">
            <a:spAutoFit/>
          </a:bodyPr>
          <a:lstStyle/>
          <a:p>
            <a:r>
              <a:rPr lang="en-GB" dirty="0">
                <a:highlight>
                  <a:srgbClr val="C0C0C0"/>
                </a:highlight>
              </a:rPr>
              <a:t>You audibly groaned since this child is going to be the third wheel for the whole date, but u eventually agreed, which made your little brother’s face light up</a:t>
            </a:r>
          </a:p>
        </p:txBody>
      </p:sp>
    </p:spTree>
    <p:extLst>
      <p:ext uri="{BB962C8B-B14F-4D97-AF65-F5344CB8AC3E}">
        <p14:creationId xmlns:p14="http://schemas.microsoft.com/office/powerpoint/2010/main" val="3940954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72.cooltext.com/rendered/cooltext327444136884898.gif">
            <a:extLst>
              <a:ext uri="{FF2B5EF4-FFF2-40B4-BE49-F238E27FC236}">
                <a16:creationId xmlns:a16="http://schemas.microsoft.com/office/drawing/2014/main" id="{FA46D22A-4903-4556-B03A-7369E15316C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521" y="430398"/>
            <a:ext cx="11810955" cy="30995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CD664C-44E0-4B36-A417-2827AF05E2C8}"/>
              </a:ext>
            </a:extLst>
          </p:cNvPr>
          <p:cNvSpPr txBox="1"/>
          <p:nvPr/>
        </p:nvSpPr>
        <p:spPr>
          <a:xfrm>
            <a:off x="1212573" y="3478529"/>
            <a:ext cx="9766852" cy="369332"/>
          </a:xfrm>
          <a:prstGeom prst="rect">
            <a:avLst/>
          </a:prstGeom>
          <a:noFill/>
        </p:spPr>
        <p:txBody>
          <a:bodyPr wrap="square" rtlCol="0">
            <a:spAutoFit/>
          </a:bodyPr>
          <a:lstStyle/>
          <a:p>
            <a:pPr algn="ctr"/>
            <a:r>
              <a:rPr lang="en-GB" dirty="0" err="1"/>
              <a:t>Taku</a:t>
            </a:r>
            <a:r>
              <a:rPr lang="en-GB" dirty="0"/>
              <a:t> only deserves the best.</a:t>
            </a:r>
          </a:p>
        </p:txBody>
      </p:sp>
      <p:pic>
        <p:nvPicPr>
          <p:cNvPr id="4" name="Picture 3">
            <a:extLst>
              <a:ext uri="{FF2B5EF4-FFF2-40B4-BE49-F238E27FC236}">
                <a16:creationId xmlns:a16="http://schemas.microsoft.com/office/drawing/2014/main" id="{F954D50A-E86B-4665-A9F2-0B8CED5F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04024" y="4058617"/>
            <a:ext cx="1583951" cy="3154018"/>
          </a:xfrm>
          <a:prstGeom prst="rect">
            <a:avLst/>
          </a:prstGeom>
        </p:spPr>
      </p:pic>
      <p:sp>
        <p:nvSpPr>
          <p:cNvPr id="3" name="Speech Bubble: Rectangle with Corners Rounded 2">
            <a:extLst>
              <a:ext uri="{FF2B5EF4-FFF2-40B4-BE49-F238E27FC236}">
                <a16:creationId xmlns:a16="http://schemas.microsoft.com/office/drawing/2014/main" id="{807D45F8-D60D-4F4B-AB1D-69333777EC53}"/>
              </a:ext>
            </a:extLst>
          </p:cNvPr>
          <p:cNvSpPr/>
          <p:nvPr/>
        </p:nvSpPr>
        <p:spPr>
          <a:xfrm>
            <a:off x="8017565" y="3796431"/>
            <a:ext cx="3983912" cy="1583952"/>
          </a:xfrm>
          <a:prstGeom prst="wedgeRoundRectCallout">
            <a:avLst>
              <a:gd name="adj1" fmla="val -93349"/>
              <a:gd name="adj2" fmla="val 549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1B669A9-7502-4F2E-858F-EA37FF304318}"/>
              </a:ext>
            </a:extLst>
          </p:cNvPr>
          <p:cNvSpPr txBox="1"/>
          <p:nvPr/>
        </p:nvSpPr>
        <p:spPr>
          <a:xfrm>
            <a:off x="8110330" y="3988904"/>
            <a:ext cx="3723861" cy="646331"/>
          </a:xfrm>
          <a:prstGeom prst="rect">
            <a:avLst/>
          </a:prstGeom>
          <a:noFill/>
        </p:spPr>
        <p:txBody>
          <a:bodyPr wrap="square" rtlCol="0">
            <a:spAutoFit/>
          </a:bodyPr>
          <a:lstStyle/>
          <a:p>
            <a:r>
              <a:rPr lang="en-GB" dirty="0"/>
              <a:t>Just because she has a pretty face, doesn’t mean she has a pretty heart.</a:t>
            </a:r>
          </a:p>
        </p:txBody>
      </p:sp>
      <p:sp>
        <p:nvSpPr>
          <p:cNvPr id="6" name="Rectangle 5">
            <a:hlinkClick r:id="rId4" action="ppaction://hlinksldjump"/>
            <a:extLst>
              <a:ext uri="{FF2B5EF4-FFF2-40B4-BE49-F238E27FC236}">
                <a16:creationId xmlns:a16="http://schemas.microsoft.com/office/drawing/2014/main" id="{211B140A-07BA-4934-B66D-014C47AE645D}"/>
              </a:ext>
            </a:extLst>
          </p:cNvPr>
          <p:cNvSpPr/>
          <p:nvPr/>
        </p:nvSpPr>
        <p:spPr>
          <a:xfrm>
            <a:off x="8664315" y="5726243"/>
            <a:ext cx="3337162" cy="851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F94A7F7D-B428-4744-B34D-F57A665067F7}"/>
              </a:ext>
            </a:extLst>
          </p:cNvPr>
          <p:cNvSpPr txBox="1"/>
          <p:nvPr/>
        </p:nvSpPr>
        <p:spPr>
          <a:xfrm>
            <a:off x="8847458" y="5726243"/>
            <a:ext cx="2986733" cy="769441"/>
          </a:xfrm>
          <a:prstGeom prst="rect">
            <a:avLst/>
          </a:prstGeom>
          <a:noFill/>
        </p:spPr>
        <p:txBody>
          <a:bodyPr wrap="square" rtlCol="0">
            <a:spAutoFit/>
          </a:bodyPr>
          <a:lstStyle/>
          <a:p>
            <a:pPr algn="ctr"/>
            <a:r>
              <a:rPr lang="en-GB" sz="4400" dirty="0">
                <a:solidFill>
                  <a:srgbClr val="FF0000"/>
                </a:solidFill>
              </a:rPr>
              <a:t>RESTART</a:t>
            </a:r>
          </a:p>
        </p:txBody>
      </p:sp>
    </p:spTree>
    <p:extLst>
      <p:ext uri="{BB962C8B-B14F-4D97-AF65-F5344CB8AC3E}">
        <p14:creationId xmlns:p14="http://schemas.microsoft.com/office/powerpoint/2010/main" val="19788716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6"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Image result for comic con main room">
            <a:extLst>
              <a:ext uri="{FF2B5EF4-FFF2-40B4-BE49-F238E27FC236}">
                <a16:creationId xmlns:a16="http://schemas.microsoft.com/office/drawing/2014/main" id="{37128FCA-619D-45A6-AFD0-9445AB451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69" r="-1" b="18740"/>
          <a:stretch/>
        </p:blipFill>
        <p:spPr bwMode="auto">
          <a:xfrm>
            <a:off x="-263367" y="-166255"/>
            <a:ext cx="12908784" cy="69465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15D15E-F809-4C2C-8C30-FD6BA9C9DD31}"/>
              </a:ext>
            </a:extLst>
          </p:cNvPr>
          <p:cNvSpPr txBox="1"/>
          <p:nvPr/>
        </p:nvSpPr>
        <p:spPr>
          <a:xfrm>
            <a:off x="976745" y="0"/>
            <a:ext cx="9975273" cy="369332"/>
          </a:xfrm>
          <a:prstGeom prst="rect">
            <a:avLst/>
          </a:prstGeom>
          <a:noFill/>
        </p:spPr>
        <p:txBody>
          <a:bodyPr wrap="square" rtlCol="0">
            <a:spAutoFit/>
          </a:bodyPr>
          <a:lstStyle/>
          <a:p>
            <a:pPr algn="ctr"/>
            <a:r>
              <a:rPr lang="en-GB" dirty="0">
                <a:highlight>
                  <a:srgbClr val="C0C0C0"/>
                </a:highlight>
              </a:rPr>
              <a:t>You finally reach the comic con centre, and start looking for your main attraction, </a:t>
            </a:r>
            <a:r>
              <a:rPr lang="en-GB" dirty="0" err="1">
                <a:highlight>
                  <a:srgbClr val="C0C0C0"/>
                </a:highlight>
              </a:rPr>
              <a:t>Taku</a:t>
            </a:r>
            <a:r>
              <a:rPr lang="en-GB" dirty="0">
                <a:highlight>
                  <a:srgbClr val="C0C0C0"/>
                </a:highlight>
              </a:rPr>
              <a:t> </a:t>
            </a:r>
          </a:p>
        </p:txBody>
      </p:sp>
      <p:sp>
        <p:nvSpPr>
          <p:cNvPr id="3" name="TextBox 2">
            <a:extLst>
              <a:ext uri="{FF2B5EF4-FFF2-40B4-BE49-F238E27FC236}">
                <a16:creationId xmlns:a16="http://schemas.microsoft.com/office/drawing/2014/main" id="{A2AE8DAD-D251-46E7-AD50-474F1DD453BA}"/>
              </a:ext>
            </a:extLst>
          </p:cNvPr>
          <p:cNvSpPr txBox="1"/>
          <p:nvPr/>
        </p:nvSpPr>
        <p:spPr>
          <a:xfrm>
            <a:off x="2304825" y="5323467"/>
            <a:ext cx="7772400" cy="646331"/>
          </a:xfrm>
          <a:prstGeom prst="rect">
            <a:avLst/>
          </a:prstGeom>
          <a:noFill/>
        </p:spPr>
        <p:txBody>
          <a:bodyPr wrap="square" rtlCol="0">
            <a:spAutoFit/>
          </a:bodyPr>
          <a:lstStyle/>
          <a:p>
            <a:pPr algn="ctr"/>
            <a:r>
              <a:rPr lang="en-GB" dirty="0">
                <a:highlight>
                  <a:srgbClr val="C0C0C0"/>
                </a:highlight>
              </a:rPr>
              <a:t>For some reason, you have a bad feeling about today, since things usually are not that easy. You take a deep breath, and then enter the maze of neckbeards. </a:t>
            </a:r>
          </a:p>
        </p:txBody>
      </p:sp>
    </p:spTree>
    <p:extLst>
      <p:ext uri="{BB962C8B-B14F-4D97-AF65-F5344CB8AC3E}">
        <p14:creationId xmlns:p14="http://schemas.microsoft.com/office/powerpoint/2010/main" val="298296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A9A91-CD52-4088-B0A0-5DADAC2FCC00}"/>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t>Date #2 : Comic-Con Conundrum</a:t>
            </a:r>
          </a:p>
        </p:txBody>
      </p:sp>
      <p:pic>
        <p:nvPicPr>
          <p:cNvPr id="14338" name="Picture 2" descr="Related image">
            <a:extLst>
              <a:ext uri="{FF2B5EF4-FFF2-40B4-BE49-F238E27FC236}">
                <a16:creationId xmlns:a16="http://schemas.microsoft.com/office/drawing/2014/main" id="{AB1FA3FA-E41E-48CF-927B-5F5FBD4F68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28" r="1" b="4867"/>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8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Oval 26">
            <a:extLst>
              <a:ext uri="{FF2B5EF4-FFF2-40B4-BE49-F238E27FC236}">
                <a16:creationId xmlns:a16="http://schemas.microsoft.com/office/drawing/2014/main" id="{78F34748-25CD-4C69-829D-1F9CA5629C80}"/>
              </a:ext>
            </a:extLst>
          </p:cNvPr>
          <p:cNvSpPr/>
          <p:nvPr/>
        </p:nvSpPr>
        <p:spPr>
          <a:xfrm>
            <a:off x="57150" y="564356"/>
            <a:ext cx="2928938" cy="5286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F85BBD06-2D8F-44F5-A3DE-D477870AC743}"/>
              </a:ext>
            </a:extLst>
          </p:cNvPr>
          <p:cNvSpPr txBox="1"/>
          <p:nvPr/>
        </p:nvSpPr>
        <p:spPr>
          <a:xfrm>
            <a:off x="657225" y="1093003"/>
            <a:ext cx="1700213" cy="2308324"/>
          </a:xfrm>
          <a:prstGeom prst="rect">
            <a:avLst/>
          </a:prstGeom>
          <a:noFill/>
        </p:spPr>
        <p:txBody>
          <a:bodyPr wrap="square" rtlCol="0">
            <a:spAutoFit/>
          </a:bodyPr>
          <a:lstStyle/>
          <a:p>
            <a:r>
              <a:rPr lang="en-GB" dirty="0"/>
              <a:t>How to play:</a:t>
            </a:r>
          </a:p>
          <a:p>
            <a:pPr algn="ctr"/>
            <a:r>
              <a:rPr lang="en-GB" dirty="0"/>
              <a:t>Get to the end of the maze to reach </a:t>
            </a:r>
            <a:r>
              <a:rPr lang="en-GB" dirty="0" err="1"/>
              <a:t>Taku</a:t>
            </a:r>
            <a:r>
              <a:rPr lang="en-GB" dirty="0"/>
              <a:t> by using the controls on the right of the maze. </a:t>
            </a:r>
          </a:p>
        </p:txBody>
      </p:sp>
      <p:sp>
        <p:nvSpPr>
          <p:cNvPr id="29" name="TextBox 28">
            <a:extLst>
              <a:ext uri="{FF2B5EF4-FFF2-40B4-BE49-F238E27FC236}">
                <a16:creationId xmlns:a16="http://schemas.microsoft.com/office/drawing/2014/main" id="{33A37FC7-E647-45FA-AB04-F0A97E325F74}"/>
              </a:ext>
            </a:extLst>
          </p:cNvPr>
          <p:cNvSpPr txBox="1"/>
          <p:nvPr/>
        </p:nvSpPr>
        <p:spPr>
          <a:xfrm>
            <a:off x="485775" y="3401327"/>
            <a:ext cx="2028825" cy="2308324"/>
          </a:xfrm>
          <a:prstGeom prst="rect">
            <a:avLst/>
          </a:prstGeom>
          <a:noFill/>
        </p:spPr>
        <p:txBody>
          <a:bodyPr wrap="square" rtlCol="0">
            <a:spAutoFit/>
          </a:bodyPr>
          <a:lstStyle/>
          <a:p>
            <a:pPr algn="ctr"/>
            <a:r>
              <a:rPr lang="en-GB" dirty="0"/>
              <a:t>However it’s not that easy, various challenges will arise at different corners of the maze so be prepared. </a:t>
            </a:r>
            <a:r>
              <a:rPr lang="en-GB" dirty="0" err="1"/>
              <a:t>Taku</a:t>
            </a:r>
            <a:r>
              <a:rPr lang="en-GB" dirty="0"/>
              <a:t> awaits you</a:t>
            </a:r>
          </a:p>
        </p:txBody>
      </p:sp>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5698" y="5748339"/>
            <a:ext cx="233777" cy="41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4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2">
            <a:hlinkClick r:id="rId4"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4"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181946" y="148589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05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6"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6"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24871" y="148589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68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53006" y="292893"/>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462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2FF5AA55-0CFF-4EDD-8FE1-7ECBB6673236}"/>
              </a:ext>
            </a:extLst>
          </p:cNvPr>
          <p:cNvGrpSpPr/>
          <p:nvPr/>
        </p:nvGrpSpPr>
        <p:grpSpPr>
          <a:xfrm>
            <a:off x="8498159" y="42259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hlinkClick r:id="rId5" action="ppaction://hlinksldjump"/>
            <a:extLst>
              <a:ext uri="{FF2B5EF4-FFF2-40B4-BE49-F238E27FC236}">
                <a16:creationId xmlns:a16="http://schemas.microsoft.com/office/drawing/2014/main" id="{07C88400-3D4F-4F8D-A98A-C3AC4E66F49D}"/>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8C2B632F-DA9B-461A-90AD-894DFBD866F6}"/>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Rectangle 15">
            <a:hlinkClick r:id="rId6" action="ppaction://hlinksldjump"/>
            <a:extLst>
              <a:ext uri="{FF2B5EF4-FFF2-40B4-BE49-F238E27FC236}">
                <a16:creationId xmlns:a16="http://schemas.microsoft.com/office/drawing/2014/main" id="{DF8A2FCF-175A-4E82-AA52-24E0B68F53EC}"/>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hlinkClick r:id="rId6" action="ppaction://hlinksldjump"/>
            <a:extLst>
              <a:ext uri="{FF2B5EF4-FFF2-40B4-BE49-F238E27FC236}">
                <a16:creationId xmlns:a16="http://schemas.microsoft.com/office/drawing/2014/main" id="{C82B014C-8480-4499-BB18-35143983E5CB}"/>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0679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92F5B-159E-4C96-B5D1-0CCE59FB7665}"/>
              </a:ext>
            </a:extLst>
          </p:cNvPr>
          <p:cNvPicPr>
            <a:picLocks noChangeAspect="1"/>
          </p:cNvPicPr>
          <p:nvPr/>
        </p:nvPicPr>
        <p:blipFill>
          <a:blip r:embed="rId2"/>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9A9FE301-090B-47CC-B3ED-81676432F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150" y="1504149"/>
            <a:ext cx="3849700" cy="3849700"/>
          </a:xfrm>
          <a:prstGeom prst="rect">
            <a:avLst/>
          </a:prstGeom>
        </p:spPr>
      </p:pic>
      <p:sp>
        <p:nvSpPr>
          <p:cNvPr id="6" name="Speech Bubble: Oval 5">
            <a:extLst>
              <a:ext uri="{FF2B5EF4-FFF2-40B4-BE49-F238E27FC236}">
                <a16:creationId xmlns:a16="http://schemas.microsoft.com/office/drawing/2014/main" id="{C12B213B-1264-4376-BB61-1777952B687C}"/>
              </a:ext>
            </a:extLst>
          </p:cNvPr>
          <p:cNvSpPr/>
          <p:nvPr/>
        </p:nvSpPr>
        <p:spPr>
          <a:xfrm>
            <a:off x="7898296" y="702365"/>
            <a:ext cx="3207026" cy="2199861"/>
          </a:xfrm>
          <a:prstGeom prst="wedgeEllipseCallout">
            <a:avLst>
              <a:gd name="adj1" fmla="val -87775"/>
              <a:gd name="adj2" fmla="val 64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E96E313-91F6-4C7D-82ED-90FC4D838733}"/>
              </a:ext>
            </a:extLst>
          </p:cNvPr>
          <p:cNvSpPr txBox="1"/>
          <p:nvPr/>
        </p:nvSpPr>
        <p:spPr>
          <a:xfrm>
            <a:off x="8428383" y="1325217"/>
            <a:ext cx="2133600" cy="461665"/>
          </a:xfrm>
          <a:prstGeom prst="rect">
            <a:avLst/>
          </a:prstGeom>
          <a:noFill/>
        </p:spPr>
        <p:txBody>
          <a:bodyPr wrap="square" rtlCol="0">
            <a:spAutoFit/>
          </a:bodyPr>
          <a:lstStyle/>
          <a:p>
            <a:pPr algn="ctr"/>
            <a:r>
              <a:rPr lang="en-GB" sz="2400" dirty="0">
                <a:solidFill>
                  <a:srgbClr val="FF0000"/>
                </a:solidFill>
              </a:rPr>
              <a:t>Turn around</a:t>
            </a:r>
          </a:p>
        </p:txBody>
      </p:sp>
      <p:sp>
        <p:nvSpPr>
          <p:cNvPr id="8" name="TextBox 7">
            <a:extLst>
              <a:ext uri="{FF2B5EF4-FFF2-40B4-BE49-F238E27FC236}">
                <a16:creationId xmlns:a16="http://schemas.microsoft.com/office/drawing/2014/main" id="{BF2CE504-52A6-46E8-B8F6-2E768C1AD419}"/>
              </a:ext>
            </a:extLst>
          </p:cNvPr>
          <p:cNvSpPr txBox="1"/>
          <p:nvPr/>
        </p:nvSpPr>
        <p:spPr>
          <a:xfrm>
            <a:off x="8931965" y="1921565"/>
            <a:ext cx="1152939" cy="369332"/>
          </a:xfrm>
          <a:prstGeom prst="rect">
            <a:avLst/>
          </a:prstGeom>
          <a:noFill/>
        </p:spPr>
        <p:txBody>
          <a:bodyPr wrap="square" rtlCol="0">
            <a:spAutoFit/>
          </a:bodyPr>
          <a:lstStyle/>
          <a:p>
            <a:pPr algn="ctr"/>
            <a:r>
              <a:rPr lang="en-GB" dirty="0">
                <a:solidFill>
                  <a:srgbClr val="FF0000"/>
                </a:solidFill>
              </a:rPr>
              <a:t>Now</a:t>
            </a:r>
          </a:p>
        </p:txBody>
      </p:sp>
      <p:sp>
        <p:nvSpPr>
          <p:cNvPr id="9" name="TextBox 8">
            <a:extLst>
              <a:ext uri="{FF2B5EF4-FFF2-40B4-BE49-F238E27FC236}">
                <a16:creationId xmlns:a16="http://schemas.microsoft.com/office/drawing/2014/main" id="{A3728207-1E65-4EDD-B98B-ED3429B24E46}"/>
              </a:ext>
            </a:extLst>
          </p:cNvPr>
          <p:cNvSpPr txBox="1"/>
          <p:nvPr/>
        </p:nvSpPr>
        <p:spPr>
          <a:xfrm>
            <a:off x="410817" y="5194852"/>
            <a:ext cx="3617844" cy="369332"/>
          </a:xfrm>
          <a:prstGeom prst="rect">
            <a:avLst/>
          </a:prstGeom>
          <a:noFill/>
        </p:spPr>
        <p:txBody>
          <a:bodyPr wrap="square" rtlCol="0">
            <a:spAutoFit/>
          </a:bodyPr>
          <a:lstStyle/>
          <a:p>
            <a:r>
              <a:rPr lang="en-GB" dirty="0">
                <a:highlight>
                  <a:srgbClr val="C0C0C0"/>
                </a:highlight>
              </a:rPr>
              <a:t>You don’t question him.</a:t>
            </a:r>
          </a:p>
        </p:txBody>
      </p:sp>
      <p:sp>
        <p:nvSpPr>
          <p:cNvPr id="10" name="Rectangle 9">
            <a:hlinkClick r:id="rId4" action="ppaction://hlinksldjump"/>
            <a:extLst>
              <a:ext uri="{FF2B5EF4-FFF2-40B4-BE49-F238E27FC236}">
                <a16:creationId xmlns:a16="http://schemas.microsoft.com/office/drawing/2014/main" id="{FF2D453E-9252-4B3A-AE13-84E60B4C188E}"/>
              </a:ext>
            </a:extLst>
          </p:cNvPr>
          <p:cNvSpPr/>
          <p:nvPr/>
        </p:nvSpPr>
        <p:spPr>
          <a:xfrm>
            <a:off x="9276522" y="5564184"/>
            <a:ext cx="2504661" cy="783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hlinkClick r:id="rId4" action="ppaction://hlinksldjump"/>
            <a:extLst>
              <a:ext uri="{FF2B5EF4-FFF2-40B4-BE49-F238E27FC236}">
                <a16:creationId xmlns:a16="http://schemas.microsoft.com/office/drawing/2014/main" id="{DF10D737-B1E0-484B-82A0-F13EDB9D0F9D}"/>
              </a:ext>
            </a:extLst>
          </p:cNvPr>
          <p:cNvSpPr txBox="1"/>
          <p:nvPr/>
        </p:nvSpPr>
        <p:spPr>
          <a:xfrm>
            <a:off x="9276522" y="5532783"/>
            <a:ext cx="2504661" cy="523220"/>
          </a:xfrm>
          <a:prstGeom prst="rect">
            <a:avLst/>
          </a:prstGeom>
          <a:noFill/>
        </p:spPr>
        <p:txBody>
          <a:bodyPr wrap="square" rtlCol="0">
            <a:spAutoFit/>
          </a:bodyPr>
          <a:lstStyle/>
          <a:p>
            <a:pPr algn="ctr"/>
            <a:r>
              <a:rPr lang="en-GB" sz="2800" dirty="0"/>
              <a:t>Run</a:t>
            </a:r>
          </a:p>
        </p:txBody>
      </p:sp>
    </p:spTree>
    <p:extLst>
      <p:ext uri="{BB962C8B-B14F-4D97-AF65-F5344CB8AC3E}">
        <p14:creationId xmlns:p14="http://schemas.microsoft.com/office/powerpoint/2010/main" val="17581237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38938" y="204860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173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4310658" y="150018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9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Image result for dating simulator street background">
            <a:extLst>
              <a:ext uri="{FF2B5EF4-FFF2-40B4-BE49-F238E27FC236}">
                <a16:creationId xmlns:a16="http://schemas.microsoft.com/office/drawing/2014/main" id="{927E149A-1EF6-4B04-B561-9740A7F7DF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AF59AB6-F438-488C-A1B0-318618C4C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209739"/>
            <a:ext cx="4838480" cy="9634549"/>
          </a:xfrm>
          <a:prstGeom prst="rect">
            <a:avLst/>
          </a:prstGeom>
        </p:spPr>
      </p:pic>
      <p:sp>
        <p:nvSpPr>
          <p:cNvPr id="3" name="TextBox 2">
            <a:extLst>
              <a:ext uri="{FF2B5EF4-FFF2-40B4-BE49-F238E27FC236}">
                <a16:creationId xmlns:a16="http://schemas.microsoft.com/office/drawing/2014/main" id="{C6A700D1-5CA8-42DA-B4EB-F77E9D271B32}"/>
              </a:ext>
            </a:extLst>
          </p:cNvPr>
          <p:cNvSpPr txBox="1"/>
          <p:nvPr/>
        </p:nvSpPr>
        <p:spPr>
          <a:xfrm>
            <a:off x="353633" y="5115091"/>
            <a:ext cx="6149008" cy="1477328"/>
          </a:xfrm>
          <a:prstGeom prst="rect">
            <a:avLst/>
          </a:prstGeom>
          <a:noFill/>
        </p:spPr>
        <p:txBody>
          <a:bodyPr wrap="square" rtlCol="0">
            <a:spAutoFit/>
          </a:bodyPr>
          <a:lstStyle/>
          <a:p>
            <a:r>
              <a:rPr lang="en-GB" dirty="0">
                <a:highlight>
                  <a:srgbClr val="C0C0C0"/>
                </a:highlight>
              </a:rPr>
              <a:t>“You seem to have dropped your phone” he says with a gentle yet powerful voice. His hand outstretches, gripping your phone firmly so he wouldn’t make the same mistake you did. As you go to take the phone, your fingertips grace the palm of his hand which felt like melted Nutella.</a:t>
            </a:r>
          </a:p>
        </p:txBody>
      </p:sp>
      <p:sp>
        <p:nvSpPr>
          <p:cNvPr id="5" name="Rectangle 4">
            <a:hlinkClick r:id="rId4" action="ppaction://hlinksldjump"/>
            <a:extLst>
              <a:ext uri="{FF2B5EF4-FFF2-40B4-BE49-F238E27FC236}">
                <a16:creationId xmlns:a16="http://schemas.microsoft.com/office/drawing/2014/main" id="{59FCDB73-FE95-4E6E-866C-226B5E74616C}"/>
              </a:ext>
            </a:extLst>
          </p:cNvPr>
          <p:cNvSpPr/>
          <p:nvPr/>
        </p:nvSpPr>
        <p:spPr>
          <a:xfrm>
            <a:off x="8565077" y="4675693"/>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43B74976-FC01-4C09-B85D-5785264593D0}"/>
              </a:ext>
            </a:extLst>
          </p:cNvPr>
          <p:cNvSpPr/>
          <p:nvPr/>
        </p:nvSpPr>
        <p:spPr>
          <a:xfrm>
            <a:off x="8565078" y="5184334"/>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hlinkClick r:id="rId4" action="ppaction://hlinksldjump"/>
            <a:extLst>
              <a:ext uri="{FF2B5EF4-FFF2-40B4-BE49-F238E27FC236}">
                <a16:creationId xmlns:a16="http://schemas.microsoft.com/office/drawing/2014/main" id="{5A58CB57-7D5A-4961-8D24-2AE4642A7DB5}"/>
              </a:ext>
            </a:extLst>
          </p:cNvPr>
          <p:cNvSpPr/>
          <p:nvPr/>
        </p:nvSpPr>
        <p:spPr>
          <a:xfrm>
            <a:off x="8565078" y="5694901"/>
            <a:ext cx="3273287" cy="949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hlinkClick r:id="rId4" action="ppaction://hlinksldjump"/>
            <a:extLst>
              <a:ext uri="{FF2B5EF4-FFF2-40B4-BE49-F238E27FC236}">
                <a16:creationId xmlns:a16="http://schemas.microsoft.com/office/drawing/2014/main" id="{CDD8CE5D-0A0D-454E-83F0-DF2389A6AF7B}"/>
              </a:ext>
            </a:extLst>
          </p:cNvPr>
          <p:cNvSpPr txBox="1"/>
          <p:nvPr/>
        </p:nvSpPr>
        <p:spPr>
          <a:xfrm>
            <a:off x="8565077" y="4771424"/>
            <a:ext cx="3226905" cy="369332"/>
          </a:xfrm>
          <a:prstGeom prst="rect">
            <a:avLst/>
          </a:prstGeom>
          <a:noFill/>
        </p:spPr>
        <p:txBody>
          <a:bodyPr wrap="square" rtlCol="0">
            <a:spAutoFit/>
          </a:bodyPr>
          <a:lstStyle/>
          <a:p>
            <a:pPr algn="ctr"/>
            <a:r>
              <a:rPr lang="en-GB" dirty="0"/>
              <a:t>A-Arigato &gt;w&lt; </a:t>
            </a:r>
          </a:p>
        </p:txBody>
      </p:sp>
      <p:sp>
        <p:nvSpPr>
          <p:cNvPr id="9" name="TextBox 8">
            <a:hlinkClick r:id="rId4" action="ppaction://hlinksldjump"/>
            <a:extLst>
              <a:ext uri="{FF2B5EF4-FFF2-40B4-BE49-F238E27FC236}">
                <a16:creationId xmlns:a16="http://schemas.microsoft.com/office/drawing/2014/main" id="{EB78638E-E9ED-4CB4-BF53-78E9DAFE85C6}"/>
              </a:ext>
            </a:extLst>
          </p:cNvPr>
          <p:cNvSpPr txBox="1"/>
          <p:nvPr/>
        </p:nvSpPr>
        <p:spPr>
          <a:xfrm>
            <a:off x="8565077" y="5241556"/>
            <a:ext cx="3226905" cy="369332"/>
          </a:xfrm>
          <a:prstGeom prst="rect">
            <a:avLst/>
          </a:prstGeom>
          <a:noFill/>
        </p:spPr>
        <p:txBody>
          <a:bodyPr wrap="square" rtlCol="0">
            <a:spAutoFit/>
          </a:bodyPr>
          <a:lstStyle/>
          <a:p>
            <a:pPr algn="ctr"/>
            <a:r>
              <a:rPr lang="en-GB" dirty="0"/>
              <a:t>Who are you</a:t>
            </a:r>
          </a:p>
        </p:txBody>
      </p:sp>
      <p:sp>
        <p:nvSpPr>
          <p:cNvPr id="10" name="TextBox 9">
            <a:hlinkClick r:id="rId5" action="ppaction://hlinksldjump"/>
            <a:extLst>
              <a:ext uri="{FF2B5EF4-FFF2-40B4-BE49-F238E27FC236}">
                <a16:creationId xmlns:a16="http://schemas.microsoft.com/office/drawing/2014/main" id="{C6C2A717-B506-4675-8188-DC5AA6BC6758}"/>
              </a:ext>
            </a:extLst>
          </p:cNvPr>
          <p:cNvSpPr txBox="1"/>
          <p:nvPr/>
        </p:nvSpPr>
        <p:spPr>
          <a:xfrm>
            <a:off x="8565076" y="5743951"/>
            <a:ext cx="3226905" cy="923330"/>
          </a:xfrm>
          <a:prstGeom prst="rect">
            <a:avLst/>
          </a:prstGeom>
          <a:noFill/>
        </p:spPr>
        <p:txBody>
          <a:bodyPr wrap="square" rtlCol="0">
            <a:spAutoFit/>
          </a:bodyPr>
          <a:lstStyle/>
          <a:p>
            <a:pPr algn="ctr"/>
            <a:r>
              <a:rPr lang="en-GB" dirty="0"/>
              <a:t>What were you doing with my phone creep? Were you </a:t>
            </a:r>
            <a:r>
              <a:rPr lang="en-GB" dirty="0" err="1"/>
              <a:t>gonna</a:t>
            </a:r>
            <a:r>
              <a:rPr lang="en-GB" dirty="0"/>
              <a:t> steal it? Get away from me.</a:t>
            </a:r>
          </a:p>
        </p:txBody>
      </p:sp>
    </p:spTree>
    <p:extLst>
      <p:ext uri="{BB962C8B-B14F-4D97-AF65-F5344CB8AC3E}">
        <p14:creationId xmlns:p14="http://schemas.microsoft.com/office/powerpoint/2010/main" val="2010344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4296590" y="261153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18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33883" y="272295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15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62018" y="445418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6" action="ppaction://hlinksldjump"/>
            <a:extLst>
              <a:ext uri="{FF2B5EF4-FFF2-40B4-BE49-F238E27FC236}">
                <a16:creationId xmlns:a16="http://schemas.microsoft.com/office/drawing/2014/main" id="{F48BAA79-91C8-45E6-BAFE-DD351452D8A0}"/>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hlinkClick r:id="rId6" action="ppaction://hlinksldjump"/>
            <a:extLst>
              <a:ext uri="{FF2B5EF4-FFF2-40B4-BE49-F238E27FC236}">
                <a16:creationId xmlns:a16="http://schemas.microsoft.com/office/drawing/2014/main" id="{2FC84705-E83D-4A49-BE39-C2B3B0FB2086}"/>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4036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E94949-1ADF-4890-A30F-E818631F27C8}"/>
              </a:ext>
            </a:extLst>
          </p:cNvPr>
          <p:cNvPicPr>
            <a:picLocks noChangeAspect="1"/>
          </p:cNvPicPr>
          <p:nvPr/>
        </p:nvPicPr>
        <p:blipFill>
          <a:blip r:embed="rId2"/>
          <a:stretch>
            <a:fillRect/>
          </a:stretch>
        </p:blipFill>
        <p:spPr>
          <a:xfrm>
            <a:off x="0" y="0"/>
            <a:ext cx="12192000" cy="6857999"/>
          </a:xfrm>
          <a:prstGeom prst="rect">
            <a:avLst/>
          </a:prstGeom>
        </p:spPr>
      </p:pic>
      <p:sp>
        <p:nvSpPr>
          <p:cNvPr id="3" name="Rectangle 2">
            <a:hlinkClick r:id="rId3" action="ppaction://hlinksldjump"/>
            <a:extLst>
              <a:ext uri="{FF2B5EF4-FFF2-40B4-BE49-F238E27FC236}">
                <a16:creationId xmlns:a16="http://schemas.microsoft.com/office/drawing/2014/main" id="{AFFE9D88-C2BA-4402-9917-49DBA28CD33A}"/>
              </a:ext>
            </a:extLst>
          </p:cNvPr>
          <p:cNvSpPr/>
          <p:nvPr/>
        </p:nvSpPr>
        <p:spPr>
          <a:xfrm>
            <a:off x="4112455" y="5458671"/>
            <a:ext cx="3967089" cy="9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08FDC30-85D7-4379-8FCE-CD7AE974C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269" y="1444485"/>
            <a:ext cx="3571461" cy="3571461"/>
          </a:xfrm>
          <a:prstGeom prst="rect">
            <a:avLst/>
          </a:prstGeom>
        </p:spPr>
      </p:pic>
      <p:sp>
        <p:nvSpPr>
          <p:cNvPr id="9" name="Speech Bubble: Oval 8">
            <a:extLst>
              <a:ext uri="{FF2B5EF4-FFF2-40B4-BE49-F238E27FC236}">
                <a16:creationId xmlns:a16="http://schemas.microsoft.com/office/drawing/2014/main" id="{89711A4D-14C5-414D-9602-4FAEE328A1E0}"/>
              </a:ext>
            </a:extLst>
          </p:cNvPr>
          <p:cNvSpPr/>
          <p:nvPr/>
        </p:nvSpPr>
        <p:spPr>
          <a:xfrm>
            <a:off x="7646504" y="640080"/>
            <a:ext cx="4094922" cy="2513937"/>
          </a:xfrm>
          <a:prstGeom prst="wedgeEllipseCallout">
            <a:avLst>
              <a:gd name="adj1" fmla="val -76173"/>
              <a:gd name="adj2" fmla="val 635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8ECB85C-2B9F-4EDD-9FC5-988CC811A468}"/>
              </a:ext>
            </a:extLst>
          </p:cNvPr>
          <p:cNvSpPr txBox="1"/>
          <p:nvPr/>
        </p:nvSpPr>
        <p:spPr>
          <a:xfrm>
            <a:off x="6500191" y="1666215"/>
            <a:ext cx="6387548" cy="461665"/>
          </a:xfrm>
          <a:prstGeom prst="rect">
            <a:avLst/>
          </a:prstGeom>
          <a:noFill/>
        </p:spPr>
        <p:txBody>
          <a:bodyPr wrap="square" rtlCol="0">
            <a:spAutoFit/>
          </a:bodyPr>
          <a:lstStyle/>
          <a:p>
            <a:pPr algn="ctr"/>
            <a:r>
              <a:rPr lang="vi-VN" dirty="0"/>
              <a:t>M̴̱̖͖͗̈́̍̍̐ǎ̵̢̺͖̄̓̃̉̿y̷̝̏ ̸̣̗̯͔̐͒͑̽͘͜ḯ̵̧̙͚̫̘̦̇̄͝ ̶̦̞̽̿̅i̶̪͖̽̽͗͆̓͠n̵̨͎̲̬̾t̵̙̥͙̳͙͛ȓ̵̨̢͔͚̮̼̳̈o̷̡̞͎͖̰͖̰͛̿̊̅͊̍͝d̶̮̱͎̗̼̤̫͊̌̉́̉ư̴̛͈̺̬̏̽̈́͂c̷̗̩̯̲̰̈́̇̂̋̓͠ë̶̛̼͈̮͎͍̮́̏̐̈́͠ ̶̡͇͚͔̩̘̑̑̿y̷̛̬̠̣͈͉͎͂̈̎͘ͅo̶̙̟̅̍̉̾͛͑̚ŭ̷̥̻̾ ̸̭̟̠͑́̉̈ͅt̶̎ͅo̴̟̣͇̦̗̩̎́̀ ̶̡̙͈̹̆̌̎̔̃͌͂m̴̢̪̗͉̼̣͉̐̽̌̑̍̾͘ỵ̶͚̇́̾͝ ̵̱̜̺͐͐͂͝r̵̺̝̥͓̞̻̟̓̑͝͠ë̵̢͉̞l̷̗̰̗͕͙͓̒̿̀̑̚̚i̴̮͍̙̗̎̋̓͝g̵̗̳̼͂͒͛͗i̴̮̪̗͑̓͆̅̒ͅỏ̷̡͈̬̹̲̈́̓͗̆͘͝n̴͂̌̐̀̕</a:t>
            </a:r>
            <a:r>
              <a:rPr lang="vi-VN" sz="2400" dirty="0"/>
              <a:t>͙̰̳͉̐͘͜</a:t>
            </a:r>
            <a:endParaRPr lang="en-GB" sz="2400" dirty="0">
              <a:latin typeface="Comic Sans MS" panose="030F0702030302020204" pitchFamily="66" charset="0"/>
            </a:endParaRPr>
          </a:p>
        </p:txBody>
      </p:sp>
      <p:sp>
        <p:nvSpPr>
          <p:cNvPr id="11" name="TextBox 10">
            <a:hlinkClick r:id="rId3" action="ppaction://hlinksldjump"/>
            <a:extLst>
              <a:ext uri="{FF2B5EF4-FFF2-40B4-BE49-F238E27FC236}">
                <a16:creationId xmlns:a16="http://schemas.microsoft.com/office/drawing/2014/main" id="{B186FC70-4413-4ACA-9C97-E5B29AF8270E}"/>
              </a:ext>
            </a:extLst>
          </p:cNvPr>
          <p:cNvSpPr txBox="1"/>
          <p:nvPr/>
        </p:nvSpPr>
        <p:spPr>
          <a:xfrm>
            <a:off x="4287996" y="5604241"/>
            <a:ext cx="3551582" cy="461665"/>
          </a:xfrm>
          <a:prstGeom prst="rect">
            <a:avLst/>
          </a:prstGeom>
          <a:noFill/>
        </p:spPr>
        <p:txBody>
          <a:bodyPr wrap="square" rtlCol="0">
            <a:spAutoFit/>
          </a:bodyPr>
          <a:lstStyle/>
          <a:p>
            <a:pPr algn="ctr"/>
            <a:r>
              <a:rPr lang="en-GB" sz="2400" dirty="0">
                <a:solidFill>
                  <a:srgbClr val="FF0000"/>
                </a:solidFill>
              </a:rPr>
              <a:t>Go back</a:t>
            </a:r>
          </a:p>
        </p:txBody>
      </p:sp>
      <p:sp>
        <p:nvSpPr>
          <p:cNvPr id="12" name="Rectangle 11">
            <a:hlinkClick r:id="rId5" action="ppaction://hlinksldjump"/>
            <a:extLst>
              <a:ext uri="{FF2B5EF4-FFF2-40B4-BE49-F238E27FC236}">
                <a16:creationId xmlns:a16="http://schemas.microsoft.com/office/drawing/2014/main" id="{6BE03643-31AA-4C91-B96C-B9914566868D}"/>
              </a:ext>
            </a:extLst>
          </p:cNvPr>
          <p:cNvSpPr/>
          <p:nvPr/>
        </p:nvSpPr>
        <p:spPr>
          <a:xfrm>
            <a:off x="9705474" y="5903495"/>
            <a:ext cx="1812758" cy="511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5" action="ppaction://hlinksldjump"/>
            <a:extLst>
              <a:ext uri="{FF2B5EF4-FFF2-40B4-BE49-F238E27FC236}">
                <a16:creationId xmlns:a16="http://schemas.microsoft.com/office/drawing/2014/main" id="{2BEC9286-E73F-4A6C-ACCC-ABF352BCF624}"/>
              </a:ext>
            </a:extLst>
          </p:cNvPr>
          <p:cNvSpPr txBox="1"/>
          <p:nvPr/>
        </p:nvSpPr>
        <p:spPr>
          <a:xfrm>
            <a:off x="10058401" y="5974718"/>
            <a:ext cx="1299410" cy="369332"/>
          </a:xfrm>
          <a:prstGeom prst="rect">
            <a:avLst/>
          </a:prstGeom>
          <a:noFill/>
        </p:spPr>
        <p:txBody>
          <a:bodyPr wrap="square" rtlCol="0">
            <a:spAutoFit/>
          </a:bodyPr>
          <a:lstStyle/>
          <a:p>
            <a:r>
              <a:rPr lang="en-GB" dirty="0"/>
              <a:t>…Go on</a:t>
            </a:r>
          </a:p>
        </p:txBody>
      </p:sp>
    </p:spTree>
    <p:extLst>
      <p:ext uri="{BB962C8B-B14F-4D97-AF65-F5344CB8AC3E}">
        <p14:creationId xmlns:p14="http://schemas.microsoft.com/office/powerpoint/2010/main" val="2352327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p:bldP spid="12"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E94949-1ADF-4890-A30F-E818631F27C8}"/>
              </a:ext>
            </a:extLst>
          </p:cNvPr>
          <p:cNvPicPr>
            <a:picLocks noChangeAspect="1"/>
          </p:cNvPicPr>
          <p:nvPr/>
        </p:nvPicPr>
        <p:blipFill>
          <a:blip r:embed="rId2"/>
          <a:stretch>
            <a:fillRect/>
          </a:stretch>
        </p:blipFill>
        <p:spPr>
          <a:xfrm>
            <a:off x="0" y="0"/>
            <a:ext cx="12192000" cy="6857999"/>
          </a:xfrm>
          <a:prstGeom prst="rect">
            <a:avLst/>
          </a:prstGeom>
        </p:spPr>
      </p:pic>
      <p:sp>
        <p:nvSpPr>
          <p:cNvPr id="3" name="Rectangle 2">
            <a:hlinkClick r:id="rId3" action="ppaction://hlinksldjump"/>
            <a:extLst>
              <a:ext uri="{FF2B5EF4-FFF2-40B4-BE49-F238E27FC236}">
                <a16:creationId xmlns:a16="http://schemas.microsoft.com/office/drawing/2014/main" id="{AFFE9D88-C2BA-4402-9917-49DBA28CD33A}"/>
              </a:ext>
            </a:extLst>
          </p:cNvPr>
          <p:cNvSpPr/>
          <p:nvPr/>
        </p:nvSpPr>
        <p:spPr>
          <a:xfrm>
            <a:off x="0" y="5936972"/>
            <a:ext cx="4508083" cy="9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08FDC30-85D7-4379-8FCE-CD7AE974C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571461" cy="3571461"/>
          </a:xfrm>
          <a:prstGeom prst="rect">
            <a:avLst/>
          </a:prstGeom>
        </p:spPr>
      </p:pic>
      <p:sp>
        <p:nvSpPr>
          <p:cNvPr id="9" name="Speech Bubble: Oval 8">
            <a:extLst>
              <a:ext uri="{FF2B5EF4-FFF2-40B4-BE49-F238E27FC236}">
                <a16:creationId xmlns:a16="http://schemas.microsoft.com/office/drawing/2014/main" id="{89711A4D-14C5-414D-9602-4FAEE328A1E0}"/>
              </a:ext>
            </a:extLst>
          </p:cNvPr>
          <p:cNvSpPr/>
          <p:nvPr/>
        </p:nvSpPr>
        <p:spPr>
          <a:xfrm>
            <a:off x="5155095" y="-1"/>
            <a:ext cx="7036905" cy="6857999"/>
          </a:xfrm>
          <a:prstGeom prst="wedgeEllipseCallout">
            <a:avLst>
              <a:gd name="adj1" fmla="val -85363"/>
              <a:gd name="adj2" fmla="val -148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8ECB85C-2B9F-4EDD-9FC5-988CC811A468}"/>
              </a:ext>
            </a:extLst>
          </p:cNvPr>
          <p:cNvSpPr txBox="1"/>
          <p:nvPr/>
        </p:nvSpPr>
        <p:spPr>
          <a:xfrm>
            <a:off x="6500191" y="1666215"/>
            <a:ext cx="6387548" cy="461665"/>
          </a:xfrm>
          <a:prstGeom prst="rect">
            <a:avLst/>
          </a:prstGeom>
          <a:noFill/>
        </p:spPr>
        <p:txBody>
          <a:bodyPr wrap="square" rtlCol="0">
            <a:spAutoFit/>
          </a:bodyPr>
          <a:lstStyle/>
          <a:p>
            <a:pPr algn="ctr"/>
            <a:endParaRPr lang="en-GB" sz="2400" dirty="0">
              <a:latin typeface="Comic Sans MS" panose="030F0702030302020204" pitchFamily="66" charset="0"/>
            </a:endParaRPr>
          </a:p>
        </p:txBody>
      </p:sp>
      <p:sp>
        <p:nvSpPr>
          <p:cNvPr id="11" name="TextBox 10">
            <a:hlinkClick r:id="rId3" action="ppaction://hlinksldjump"/>
            <a:extLst>
              <a:ext uri="{FF2B5EF4-FFF2-40B4-BE49-F238E27FC236}">
                <a16:creationId xmlns:a16="http://schemas.microsoft.com/office/drawing/2014/main" id="{B186FC70-4413-4ACA-9C97-E5B29AF8270E}"/>
              </a:ext>
            </a:extLst>
          </p:cNvPr>
          <p:cNvSpPr txBox="1"/>
          <p:nvPr/>
        </p:nvSpPr>
        <p:spPr>
          <a:xfrm>
            <a:off x="478250" y="5953608"/>
            <a:ext cx="3551582" cy="461665"/>
          </a:xfrm>
          <a:prstGeom prst="rect">
            <a:avLst/>
          </a:prstGeom>
          <a:noFill/>
        </p:spPr>
        <p:txBody>
          <a:bodyPr wrap="square" rtlCol="0">
            <a:spAutoFit/>
          </a:bodyPr>
          <a:lstStyle/>
          <a:p>
            <a:pPr algn="ctr"/>
            <a:r>
              <a:rPr lang="en-GB" sz="2400" dirty="0">
                <a:solidFill>
                  <a:srgbClr val="FF0000"/>
                </a:solidFill>
              </a:rPr>
              <a:t>I’m sorry little one</a:t>
            </a:r>
          </a:p>
        </p:txBody>
      </p:sp>
      <p:sp>
        <p:nvSpPr>
          <p:cNvPr id="4" name="TextBox 3">
            <a:extLst>
              <a:ext uri="{FF2B5EF4-FFF2-40B4-BE49-F238E27FC236}">
                <a16:creationId xmlns:a16="http://schemas.microsoft.com/office/drawing/2014/main" id="{9CB04C9A-10AC-4D4A-A376-3A3BED590DFD}"/>
              </a:ext>
            </a:extLst>
          </p:cNvPr>
          <p:cNvSpPr txBox="1"/>
          <p:nvPr/>
        </p:nvSpPr>
        <p:spPr>
          <a:xfrm>
            <a:off x="6574618" y="920311"/>
            <a:ext cx="4508083" cy="1754326"/>
          </a:xfrm>
          <a:prstGeom prst="rect">
            <a:avLst/>
          </a:prstGeom>
          <a:noFill/>
        </p:spPr>
        <p:txBody>
          <a:bodyPr wrap="square" rtlCol="0">
            <a:spAutoFit/>
          </a:bodyPr>
          <a:lstStyle/>
          <a:p>
            <a:r>
              <a:rPr lang="en-GB" i="1" dirty="0"/>
              <a:t>"I know what it's like to lose. To feel so desperately that you're right, yet to fail nonetheless. It's frightening. Turns the legs to jelly. I ask you, to what end? Dread it. Run from it. Destiny arrives all the same. And now, it's here. Or should I say, I am."</a:t>
            </a:r>
            <a:endParaRPr lang="en-GB" dirty="0"/>
          </a:p>
        </p:txBody>
      </p:sp>
      <p:sp>
        <p:nvSpPr>
          <p:cNvPr id="5" name="TextBox 4">
            <a:extLst>
              <a:ext uri="{FF2B5EF4-FFF2-40B4-BE49-F238E27FC236}">
                <a16:creationId xmlns:a16="http://schemas.microsoft.com/office/drawing/2014/main" id="{A9E3361E-1D5C-4637-8CDF-7E688FDE64F5}"/>
              </a:ext>
            </a:extLst>
          </p:cNvPr>
          <p:cNvSpPr txBox="1"/>
          <p:nvPr/>
        </p:nvSpPr>
        <p:spPr>
          <a:xfrm>
            <a:off x="6574619" y="2710213"/>
            <a:ext cx="4508083" cy="3970318"/>
          </a:xfrm>
          <a:prstGeom prst="rect">
            <a:avLst/>
          </a:prstGeom>
          <a:noFill/>
        </p:spPr>
        <p:txBody>
          <a:bodyPr wrap="square" rtlCol="0">
            <a:spAutoFit/>
          </a:bodyPr>
          <a:lstStyle/>
          <a:p>
            <a:r>
              <a:rPr lang="en-GB" i="1" dirty="0"/>
              <a:t>“Titan was like most planets. Too many mouths, not enough to go around. And when we faced extinction, I offered a solution. Genocide.</a:t>
            </a:r>
            <a:br>
              <a:rPr lang="en-GB" i="1" dirty="0"/>
            </a:br>
            <a:r>
              <a:rPr lang="en-GB" i="1" dirty="0"/>
              <a:t>"But at random, dispassionate, fair to rich and poor alike. They called me a madman, and what I predicted came to pass.</a:t>
            </a:r>
            <a:br>
              <a:rPr lang="en-GB" i="1" dirty="0"/>
            </a:br>
            <a:r>
              <a:rPr lang="en-GB" i="1" dirty="0"/>
              <a:t>"With all six stones, I could simply snap my fingers. They would all cease to exist. I call that... mercy.</a:t>
            </a:r>
            <a:br>
              <a:rPr lang="en-GB" i="1" dirty="0"/>
            </a:br>
            <a:r>
              <a:rPr lang="en-GB" i="1" dirty="0"/>
              <a:t>“Then, I finally rest. And watch the sun rise on a grateful universe. The hardest choices require the strongest wills."</a:t>
            </a:r>
            <a:br>
              <a:rPr lang="en-GB" i="1" dirty="0"/>
            </a:br>
            <a:endParaRPr lang="en-GB" dirty="0"/>
          </a:p>
        </p:txBody>
      </p:sp>
      <p:sp>
        <p:nvSpPr>
          <p:cNvPr id="6" name="TextBox 5">
            <a:hlinkClick r:id="rId3" action="ppaction://hlinksldjump"/>
            <a:extLst>
              <a:ext uri="{FF2B5EF4-FFF2-40B4-BE49-F238E27FC236}">
                <a16:creationId xmlns:a16="http://schemas.microsoft.com/office/drawing/2014/main" id="{8965A349-6089-406D-91CD-2F9A094CC9E1}"/>
              </a:ext>
            </a:extLst>
          </p:cNvPr>
          <p:cNvSpPr txBox="1"/>
          <p:nvPr/>
        </p:nvSpPr>
        <p:spPr>
          <a:xfrm>
            <a:off x="1379621" y="6415273"/>
            <a:ext cx="1796716" cy="369332"/>
          </a:xfrm>
          <a:prstGeom prst="rect">
            <a:avLst/>
          </a:prstGeom>
          <a:noFill/>
        </p:spPr>
        <p:txBody>
          <a:bodyPr wrap="square" rtlCol="0">
            <a:spAutoFit/>
          </a:bodyPr>
          <a:lstStyle/>
          <a:p>
            <a:pPr algn="ctr"/>
            <a:r>
              <a:rPr lang="en-GB" dirty="0"/>
              <a:t>For I must go</a:t>
            </a:r>
          </a:p>
        </p:txBody>
      </p:sp>
    </p:spTree>
    <p:extLst>
      <p:ext uri="{BB962C8B-B14F-4D97-AF65-F5344CB8AC3E}">
        <p14:creationId xmlns:p14="http://schemas.microsoft.com/office/powerpoint/2010/main" val="2952719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p:bldP spid="4"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hlinkClick r:id="rId5"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5548908" y="1485900"/>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03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5548908" y="94297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408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800219"/>
          </a:xfrm>
          <a:prstGeom prst="rect">
            <a:avLst/>
          </a:prstGeom>
          <a:noFill/>
        </p:spPr>
        <p:txBody>
          <a:bodyPr wrap="square" rtlCol="0">
            <a:spAutoFit/>
          </a:bodyPr>
          <a:lstStyle/>
          <a:p>
            <a:pPr algn="ctr"/>
            <a:r>
              <a:rPr lang="en-GB" sz="2800" b="1" dirty="0"/>
              <a:t>(•ˋ _ ˊ•)</a:t>
            </a:r>
          </a:p>
          <a:p>
            <a:endParaRPr lang="en-GB" dirty="0"/>
          </a:p>
        </p:txBody>
      </p:sp>
      <p:sp>
        <p:nvSpPr>
          <p:cNvPr id="7" name="TextBox 6">
            <a:extLst>
              <a:ext uri="{FF2B5EF4-FFF2-40B4-BE49-F238E27FC236}">
                <a16:creationId xmlns:a16="http://schemas.microsoft.com/office/drawing/2014/main" id="{0852C9E3-9940-40DA-B6E1-920481D802D2}"/>
              </a:ext>
            </a:extLst>
          </p:cNvPr>
          <p:cNvSpPr txBox="1"/>
          <p:nvPr/>
        </p:nvSpPr>
        <p:spPr>
          <a:xfrm>
            <a:off x="119280" y="585788"/>
            <a:ext cx="4210357" cy="923330"/>
          </a:xfrm>
          <a:prstGeom prst="rect">
            <a:avLst/>
          </a:prstGeom>
          <a:noFill/>
        </p:spPr>
        <p:txBody>
          <a:bodyPr wrap="square" rtlCol="0">
            <a:spAutoFit/>
          </a:bodyPr>
          <a:lstStyle/>
          <a:p>
            <a:r>
              <a:rPr lang="en-GB" dirty="0">
                <a:highlight>
                  <a:srgbClr val="C0C0C0"/>
                </a:highlight>
              </a:rPr>
              <a:t>Uh oh – he’s back and he doesn’t seem too happy about how your last ‘conversation’ went</a:t>
            </a:r>
          </a:p>
        </p:txBody>
      </p:sp>
      <p:sp>
        <p:nvSpPr>
          <p:cNvPr id="8" name="TextBox 7">
            <a:extLst>
              <a:ext uri="{FF2B5EF4-FFF2-40B4-BE49-F238E27FC236}">
                <a16:creationId xmlns:a16="http://schemas.microsoft.com/office/drawing/2014/main" id="{6C959FB8-2035-45A6-85A4-F60A0DD621C5}"/>
              </a:ext>
            </a:extLst>
          </p:cNvPr>
          <p:cNvSpPr txBox="1"/>
          <p:nvPr/>
        </p:nvSpPr>
        <p:spPr>
          <a:xfrm>
            <a:off x="119280" y="2202856"/>
            <a:ext cx="4057432" cy="1200329"/>
          </a:xfrm>
          <a:prstGeom prst="rect">
            <a:avLst/>
          </a:prstGeom>
          <a:noFill/>
        </p:spPr>
        <p:txBody>
          <a:bodyPr wrap="square" rtlCol="0">
            <a:spAutoFit/>
          </a:bodyPr>
          <a:lstStyle/>
          <a:p>
            <a:r>
              <a:rPr lang="en-GB" dirty="0">
                <a:highlight>
                  <a:srgbClr val="C0C0C0"/>
                </a:highlight>
              </a:rPr>
              <a:t>His stare has went from filled with passion yesterday, to burning with the rage of a thousand suns. How are you going to deal with this?</a:t>
            </a:r>
          </a:p>
        </p:txBody>
      </p:sp>
      <p:sp>
        <p:nvSpPr>
          <p:cNvPr id="9" name="Rectangle 8">
            <a:hlinkClick r:id="rId4" action="ppaction://hlinksldjump"/>
            <a:extLst>
              <a:ext uri="{FF2B5EF4-FFF2-40B4-BE49-F238E27FC236}">
                <a16:creationId xmlns:a16="http://schemas.microsoft.com/office/drawing/2014/main" id="{3580EB64-0634-4696-A30E-702013817263}"/>
              </a:ext>
            </a:extLst>
          </p:cNvPr>
          <p:cNvSpPr/>
          <p:nvPr/>
        </p:nvSpPr>
        <p:spPr>
          <a:xfrm>
            <a:off x="251792" y="5565913"/>
            <a:ext cx="3294208" cy="967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4" action="ppaction://hlinksldjump"/>
            <a:extLst>
              <a:ext uri="{FF2B5EF4-FFF2-40B4-BE49-F238E27FC236}">
                <a16:creationId xmlns:a16="http://schemas.microsoft.com/office/drawing/2014/main" id="{5B347775-35FB-49A5-8BD4-C33833F18C5E}"/>
              </a:ext>
            </a:extLst>
          </p:cNvPr>
          <p:cNvSpPr txBox="1"/>
          <p:nvPr/>
        </p:nvSpPr>
        <p:spPr>
          <a:xfrm>
            <a:off x="-63565" y="5726451"/>
            <a:ext cx="3924921" cy="584775"/>
          </a:xfrm>
          <a:prstGeom prst="rect">
            <a:avLst/>
          </a:prstGeom>
          <a:noFill/>
        </p:spPr>
        <p:txBody>
          <a:bodyPr wrap="square" rtlCol="0">
            <a:spAutoFit/>
          </a:bodyPr>
          <a:lstStyle/>
          <a:p>
            <a:pPr algn="ctr"/>
            <a:r>
              <a:rPr lang="en-GB" sz="3200" b="1" dirty="0"/>
              <a:t>(╬ Ò ‸ Ó)</a:t>
            </a:r>
          </a:p>
        </p:txBody>
      </p:sp>
      <p:sp>
        <p:nvSpPr>
          <p:cNvPr id="12" name="Rectangle 11">
            <a:hlinkClick r:id="rId5" action="ppaction://hlinksldjump"/>
            <a:extLst>
              <a:ext uri="{FF2B5EF4-FFF2-40B4-BE49-F238E27FC236}">
                <a16:creationId xmlns:a16="http://schemas.microsoft.com/office/drawing/2014/main" id="{59A3F976-EAEE-4A7C-AD77-02282507C051}"/>
              </a:ext>
            </a:extLst>
          </p:cNvPr>
          <p:cNvSpPr/>
          <p:nvPr/>
        </p:nvSpPr>
        <p:spPr>
          <a:xfrm>
            <a:off x="4448897" y="5568063"/>
            <a:ext cx="3294208" cy="967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hlinkClick r:id="rId5" action="ppaction://hlinksldjump"/>
            <a:extLst>
              <a:ext uri="{FF2B5EF4-FFF2-40B4-BE49-F238E27FC236}">
                <a16:creationId xmlns:a16="http://schemas.microsoft.com/office/drawing/2014/main" id="{4DE9F8E9-F462-40EA-B427-88266931CA77}"/>
              </a:ext>
            </a:extLst>
          </p:cNvPr>
          <p:cNvSpPr txBox="1"/>
          <p:nvPr/>
        </p:nvSpPr>
        <p:spPr>
          <a:xfrm>
            <a:off x="4448896" y="5864950"/>
            <a:ext cx="3294208" cy="369332"/>
          </a:xfrm>
          <a:prstGeom prst="rect">
            <a:avLst/>
          </a:prstGeom>
          <a:noFill/>
        </p:spPr>
        <p:txBody>
          <a:bodyPr wrap="square" rtlCol="0">
            <a:spAutoFit/>
          </a:bodyPr>
          <a:lstStyle/>
          <a:p>
            <a:pPr algn="ctr"/>
            <a:r>
              <a:rPr lang="en-GB" dirty="0"/>
              <a:t>*respectfully bow*</a:t>
            </a:r>
          </a:p>
        </p:txBody>
      </p:sp>
      <p:sp>
        <p:nvSpPr>
          <p:cNvPr id="14" name="Rectangle 13">
            <a:hlinkClick r:id="rId6" action="ppaction://hlinksldjump"/>
            <a:extLst>
              <a:ext uri="{FF2B5EF4-FFF2-40B4-BE49-F238E27FC236}">
                <a16:creationId xmlns:a16="http://schemas.microsoft.com/office/drawing/2014/main" id="{DC87C86E-03E3-4833-A642-A67F0A372119}"/>
              </a:ext>
            </a:extLst>
          </p:cNvPr>
          <p:cNvSpPr/>
          <p:nvPr/>
        </p:nvSpPr>
        <p:spPr>
          <a:xfrm>
            <a:off x="8572500" y="1728907"/>
            <a:ext cx="3294208" cy="4804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6" action="ppaction://hlinksldjump"/>
            <a:extLst>
              <a:ext uri="{FF2B5EF4-FFF2-40B4-BE49-F238E27FC236}">
                <a16:creationId xmlns:a16="http://schemas.microsoft.com/office/drawing/2014/main" id="{39515672-CFCD-46B5-BB04-8CA391DCAE67}"/>
              </a:ext>
            </a:extLst>
          </p:cNvPr>
          <p:cNvSpPr txBox="1"/>
          <p:nvPr/>
        </p:nvSpPr>
        <p:spPr>
          <a:xfrm>
            <a:off x="8572500" y="1848467"/>
            <a:ext cx="3294208" cy="4524315"/>
          </a:xfrm>
          <a:prstGeom prst="rect">
            <a:avLst/>
          </a:prstGeom>
          <a:noFill/>
        </p:spPr>
        <p:txBody>
          <a:bodyPr wrap="square" rtlCol="0">
            <a:spAutoFit/>
          </a:bodyPr>
          <a:lstStyle/>
          <a:p>
            <a:pPr algn="ctr"/>
            <a:r>
              <a:rPr lang="en-GB" dirty="0"/>
              <a:t>Remind him of how dressing up as a samurai is not only a spit in the face to the Japanese culture, but also romanticising the horrific history behind Japan. Arguably, Japan was worse than Germany in WW2 due to their occupation of China. Significant war crimes like the massacre of Nanjing and the treatment of prisoners of war. Approximately 20 million Chinese civilians died in the fighting due to Japanese savagery, and yet you dress up like this ignorant of what history you are portraying. </a:t>
            </a:r>
          </a:p>
        </p:txBody>
      </p:sp>
    </p:spTree>
    <p:extLst>
      <p:ext uri="{BB962C8B-B14F-4D97-AF65-F5344CB8AC3E}">
        <p14:creationId xmlns:p14="http://schemas.microsoft.com/office/powerpoint/2010/main" val="1687527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9" grpId="0" animBg="1"/>
      <p:bldP spid="10" grpId="0"/>
      <p:bldP spid="12" grpId="0" animBg="1"/>
      <p:bldP spid="11" grpId="0"/>
      <p:bldP spid="14" grpId="0" animBg="1"/>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677108"/>
          </a:xfrm>
          <a:prstGeom prst="rect">
            <a:avLst/>
          </a:prstGeom>
          <a:noFill/>
        </p:spPr>
        <p:txBody>
          <a:bodyPr wrap="square" rtlCol="0">
            <a:spAutoFit/>
          </a:bodyPr>
          <a:lstStyle/>
          <a:p>
            <a:r>
              <a:rPr lang="en-GB" sz="2000" b="1" dirty="0"/>
              <a:t>( ͡°⁄ ⁄ ͜⁄ ⁄ʖ⁄ ⁄ ͡°)</a:t>
            </a:r>
          </a:p>
          <a:p>
            <a:endParaRPr lang="en-GB" dirty="0"/>
          </a:p>
        </p:txBody>
      </p:sp>
      <p:sp>
        <p:nvSpPr>
          <p:cNvPr id="7" name="TextBox 6">
            <a:extLst>
              <a:ext uri="{FF2B5EF4-FFF2-40B4-BE49-F238E27FC236}">
                <a16:creationId xmlns:a16="http://schemas.microsoft.com/office/drawing/2014/main" id="{0852C9E3-9940-40DA-B6E1-920481D802D2}"/>
              </a:ext>
            </a:extLst>
          </p:cNvPr>
          <p:cNvSpPr txBox="1"/>
          <p:nvPr/>
        </p:nvSpPr>
        <p:spPr>
          <a:xfrm>
            <a:off x="42817" y="3429000"/>
            <a:ext cx="4210357" cy="1200329"/>
          </a:xfrm>
          <a:prstGeom prst="rect">
            <a:avLst/>
          </a:prstGeom>
          <a:noFill/>
        </p:spPr>
        <p:txBody>
          <a:bodyPr wrap="square" rtlCol="0">
            <a:spAutoFit/>
          </a:bodyPr>
          <a:lstStyle/>
          <a:p>
            <a:pPr algn="ctr"/>
            <a:r>
              <a:rPr lang="en-GB" dirty="0">
                <a:highlight>
                  <a:srgbClr val="C0C0C0"/>
                </a:highlight>
              </a:rPr>
              <a:t>He blushes a little after your gesture of respect. He moves out of your way and allows you to carry on with your quest for </a:t>
            </a:r>
            <a:r>
              <a:rPr lang="en-GB" dirty="0" err="1">
                <a:highlight>
                  <a:srgbClr val="C0C0C0"/>
                </a:highlight>
              </a:rPr>
              <a:t>Taku</a:t>
            </a:r>
            <a:endParaRPr lang="en-GB" dirty="0">
              <a:highlight>
                <a:srgbClr val="C0C0C0"/>
              </a:highlight>
            </a:endParaRPr>
          </a:p>
        </p:txBody>
      </p:sp>
      <p:sp>
        <p:nvSpPr>
          <p:cNvPr id="8" name="TextBox 7">
            <a:extLst>
              <a:ext uri="{FF2B5EF4-FFF2-40B4-BE49-F238E27FC236}">
                <a16:creationId xmlns:a16="http://schemas.microsoft.com/office/drawing/2014/main" id="{6C959FB8-2035-45A6-85A4-F60A0DD621C5}"/>
              </a:ext>
            </a:extLst>
          </p:cNvPr>
          <p:cNvSpPr txBox="1"/>
          <p:nvPr/>
        </p:nvSpPr>
        <p:spPr>
          <a:xfrm>
            <a:off x="8270660" y="3567499"/>
            <a:ext cx="4057432" cy="923330"/>
          </a:xfrm>
          <a:prstGeom prst="rect">
            <a:avLst/>
          </a:prstGeom>
          <a:noFill/>
        </p:spPr>
        <p:txBody>
          <a:bodyPr wrap="square" rtlCol="0">
            <a:spAutoFit/>
          </a:bodyPr>
          <a:lstStyle/>
          <a:p>
            <a:pPr algn="ctr"/>
            <a:r>
              <a:rPr lang="en-GB" dirty="0">
                <a:highlight>
                  <a:srgbClr val="C0C0C0"/>
                </a:highlight>
              </a:rPr>
              <a:t>You feel like you’ve made a new friend now, he may be a little like your little brother but a friend nonetheless.</a:t>
            </a:r>
          </a:p>
        </p:txBody>
      </p:sp>
      <p:sp>
        <p:nvSpPr>
          <p:cNvPr id="5" name="Rectangle 4">
            <a:hlinkClick r:id="rId4" action="ppaction://hlinksldjump"/>
            <a:extLst>
              <a:ext uri="{FF2B5EF4-FFF2-40B4-BE49-F238E27FC236}">
                <a16:creationId xmlns:a16="http://schemas.microsoft.com/office/drawing/2014/main" id="{E4B2EC98-282E-4C13-91B5-F02ABFA0AA8C}"/>
              </a:ext>
            </a:extLst>
          </p:cNvPr>
          <p:cNvSpPr/>
          <p:nvPr/>
        </p:nvSpPr>
        <p:spPr>
          <a:xfrm>
            <a:off x="4448896" y="5618747"/>
            <a:ext cx="3294208" cy="794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4" action="ppaction://hlinksldjump"/>
            <a:extLst>
              <a:ext uri="{FF2B5EF4-FFF2-40B4-BE49-F238E27FC236}">
                <a16:creationId xmlns:a16="http://schemas.microsoft.com/office/drawing/2014/main" id="{D7A523C6-E54F-4B21-9074-95C22F0B62E0}"/>
              </a:ext>
            </a:extLst>
          </p:cNvPr>
          <p:cNvSpPr txBox="1"/>
          <p:nvPr/>
        </p:nvSpPr>
        <p:spPr>
          <a:xfrm>
            <a:off x="4448896" y="5618747"/>
            <a:ext cx="3294208" cy="584775"/>
          </a:xfrm>
          <a:prstGeom prst="rect">
            <a:avLst/>
          </a:prstGeom>
          <a:noFill/>
        </p:spPr>
        <p:txBody>
          <a:bodyPr wrap="square" rtlCol="0">
            <a:spAutoFit/>
          </a:bodyPr>
          <a:lstStyle/>
          <a:p>
            <a:pPr algn="ctr"/>
            <a:r>
              <a:rPr lang="en-GB" sz="3200" b="1" dirty="0">
                <a:solidFill>
                  <a:srgbClr val="00B050"/>
                </a:solidFill>
              </a:rPr>
              <a:t>Carry on</a:t>
            </a:r>
          </a:p>
        </p:txBody>
      </p:sp>
    </p:spTree>
    <p:extLst>
      <p:ext uri="{BB962C8B-B14F-4D97-AF65-F5344CB8AC3E}">
        <p14:creationId xmlns:p14="http://schemas.microsoft.com/office/powerpoint/2010/main" val="18176409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5"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ens flare eyes">
            <a:extLst>
              <a:ext uri="{FF2B5EF4-FFF2-40B4-BE49-F238E27FC236}">
                <a16:creationId xmlns:a16="http://schemas.microsoft.com/office/drawing/2014/main" id="{5BCB280B-6C04-44C5-9291-323B719E1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700" y="1161735"/>
            <a:ext cx="545455" cy="3063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ens flare eyes">
            <a:extLst>
              <a:ext uri="{FF2B5EF4-FFF2-40B4-BE49-F238E27FC236}">
                <a16:creationId xmlns:a16="http://schemas.microsoft.com/office/drawing/2014/main" id="{BE445F7D-6F08-4A83-88D8-6C5DD0194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605" y="1153670"/>
            <a:ext cx="545455" cy="30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1255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dating simulator street background">
            <a:extLst>
              <a:ext uri="{FF2B5EF4-FFF2-40B4-BE49-F238E27FC236}">
                <a16:creationId xmlns:a16="http://schemas.microsoft.com/office/drawing/2014/main" id="{65DB0A40-EC57-4E40-9D9E-B01E90A4A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94C7317-7F3D-4DFA-84B2-C34E00A92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199116"/>
            <a:ext cx="4838480" cy="9634549"/>
          </a:xfrm>
          <a:prstGeom prst="rect">
            <a:avLst/>
          </a:prstGeom>
        </p:spPr>
      </p:pic>
      <p:sp>
        <p:nvSpPr>
          <p:cNvPr id="3" name="TextBox 2">
            <a:extLst>
              <a:ext uri="{FF2B5EF4-FFF2-40B4-BE49-F238E27FC236}">
                <a16:creationId xmlns:a16="http://schemas.microsoft.com/office/drawing/2014/main" id="{CBEA9CA3-F953-40C9-9E18-B17A277A6739}"/>
              </a:ext>
            </a:extLst>
          </p:cNvPr>
          <p:cNvSpPr txBox="1"/>
          <p:nvPr/>
        </p:nvSpPr>
        <p:spPr>
          <a:xfrm>
            <a:off x="353632" y="5247861"/>
            <a:ext cx="6149008" cy="1200329"/>
          </a:xfrm>
          <a:prstGeom prst="rect">
            <a:avLst/>
          </a:prstGeom>
          <a:noFill/>
        </p:spPr>
        <p:txBody>
          <a:bodyPr wrap="square" rtlCol="0">
            <a:spAutoFit/>
          </a:bodyPr>
          <a:lstStyle/>
          <a:p>
            <a:r>
              <a:rPr lang="en-GB" dirty="0">
                <a:highlight>
                  <a:srgbClr val="C0C0C0"/>
                </a:highlight>
              </a:rPr>
              <a:t>“I’m </a:t>
            </a:r>
            <a:r>
              <a:rPr lang="en-GB" dirty="0" err="1">
                <a:highlight>
                  <a:srgbClr val="C0C0C0"/>
                </a:highlight>
              </a:rPr>
              <a:t>taku</a:t>
            </a:r>
            <a:r>
              <a:rPr lang="en-GB" dirty="0">
                <a:highlight>
                  <a:srgbClr val="C0C0C0"/>
                </a:highlight>
              </a:rPr>
              <a:t>, nice to meet you fam” he replies. “Be careful next time, some mans out there would’ve taken it and dipped” he advised. While he turned around, you felt like you owed this man so much more so you exclaimed:</a:t>
            </a:r>
          </a:p>
        </p:txBody>
      </p:sp>
      <p:sp>
        <p:nvSpPr>
          <p:cNvPr id="4" name="Rectangle 3">
            <a:hlinkClick r:id="rId4" action="ppaction://hlinksldjump"/>
            <a:extLst>
              <a:ext uri="{FF2B5EF4-FFF2-40B4-BE49-F238E27FC236}">
                <a16:creationId xmlns:a16="http://schemas.microsoft.com/office/drawing/2014/main" id="{431EACD8-8D38-444B-B186-3884D9966C9A}"/>
              </a:ext>
            </a:extLst>
          </p:cNvPr>
          <p:cNvSpPr/>
          <p:nvPr/>
        </p:nvSpPr>
        <p:spPr>
          <a:xfrm>
            <a:off x="8184630" y="5126636"/>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5" action="ppaction://hlinksldjump"/>
            <a:extLst>
              <a:ext uri="{FF2B5EF4-FFF2-40B4-BE49-F238E27FC236}">
                <a16:creationId xmlns:a16="http://schemas.microsoft.com/office/drawing/2014/main" id="{54F6DB9F-0B65-4570-A1A5-5DF4FAE3925C}"/>
              </a:ext>
            </a:extLst>
          </p:cNvPr>
          <p:cNvSpPr/>
          <p:nvPr/>
        </p:nvSpPr>
        <p:spPr>
          <a:xfrm>
            <a:off x="8184630" y="5644566"/>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B6DD36DF-F6C7-46DA-AF98-4E9C03D3736A}"/>
              </a:ext>
            </a:extLst>
          </p:cNvPr>
          <p:cNvSpPr/>
          <p:nvPr/>
        </p:nvSpPr>
        <p:spPr>
          <a:xfrm>
            <a:off x="8184630" y="6170872"/>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2607E9E5-3046-42DC-AEC3-B8F5788C5E8E}"/>
              </a:ext>
            </a:extLst>
          </p:cNvPr>
          <p:cNvSpPr txBox="1"/>
          <p:nvPr/>
        </p:nvSpPr>
        <p:spPr>
          <a:xfrm>
            <a:off x="8319541" y="5247861"/>
            <a:ext cx="3087974" cy="369332"/>
          </a:xfrm>
          <a:prstGeom prst="rect">
            <a:avLst/>
          </a:prstGeom>
          <a:noFill/>
        </p:spPr>
        <p:txBody>
          <a:bodyPr wrap="square" rtlCol="0">
            <a:spAutoFit/>
          </a:bodyPr>
          <a:lstStyle/>
          <a:p>
            <a:pPr algn="ctr"/>
            <a:r>
              <a:rPr lang="en-GB" dirty="0"/>
              <a:t>W-Wait!</a:t>
            </a:r>
          </a:p>
        </p:txBody>
      </p:sp>
      <p:sp>
        <p:nvSpPr>
          <p:cNvPr id="10" name="TextBox 9">
            <a:hlinkClick r:id="rId5" action="ppaction://hlinksldjump"/>
            <a:extLst>
              <a:ext uri="{FF2B5EF4-FFF2-40B4-BE49-F238E27FC236}">
                <a16:creationId xmlns:a16="http://schemas.microsoft.com/office/drawing/2014/main" id="{16C95408-9026-4688-A057-83A5C42D882D}"/>
              </a:ext>
            </a:extLst>
          </p:cNvPr>
          <p:cNvSpPr txBox="1"/>
          <p:nvPr/>
        </p:nvSpPr>
        <p:spPr>
          <a:xfrm>
            <a:off x="8319541" y="5695680"/>
            <a:ext cx="3552668" cy="646331"/>
          </a:xfrm>
          <a:prstGeom prst="rect">
            <a:avLst/>
          </a:prstGeom>
          <a:noFill/>
        </p:spPr>
        <p:txBody>
          <a:bodyPr wrap="square" rtlCol="0">
            <a:spAutoFit/>
          </a:bodyPr>
          <a:lstStyle/>
          <a:p>
            <a:pPr algn="ctr"/>
            <a:r>
              <a:rPr lang="en-GB" dirty="0"/>
              <a:t>(Never mind I’m too nervous </a:t>
            </a:r>
            <a:r>
              <a:rPr lang="kn-IN" dirty="0"/>
              <a:t>ಥ</a:t>
            </a:r>
            <a:r>
              <a:rPr lang="en-GB" dirty="0"/>
              <a:t>o</a:t>
            </a:r>
            <a:r>
              <a:rPr lang="kn-IN" dirty="0"/>
              <a:t>ಥ</a:t>
            </a:r>
            <a:r>
              <a:rPr lang="en-GB" dirty="0"/>
              <a:t>)</a:t>
            </a:r>
            <a:endParaRPr lang="kn-IN" dirty="0"/>
          </a:p>
          <a:p>
            <a:endParaRPr lang="en-GB" dirty="0"/>
          </a:p>
        </p:txBody>
      </p:sp>
      <p:sp>
        <p:nvSpPr>
          <p:cNvPr id="11" name="TextBox 10">
            <a:hlinkClick r:id="rId4" action="ppaction://hlinksldjump"/>
            <a:extLst>
              <a:ext uri="{FF2B5EF4-FFF2-40B4-BE49-F238E27FC236}">
                <a16:creationId xmlns:a16="http://schemas.microsoft.com/office/drawing/2014/main" id="{2E6A5983-C01D-473B-AAEA-C42E62D666D8}"/>
              </a:ext>
            </a:extLst>
          </p:cNvPr>
          <p:cNvSpPr txBox="1"/>
          <p:nvPr/>
        </p:nvSpPr>
        <p:spPr>
          <a:xfrm>
            <a:off x="8319540" y="6255257"/>
            <a:ext cx="3552669" cy="369332"/>
          </a:xfrm>
          <a:prstGeom prst="rect">
            <a:avLst/>
          </a:prstGeom>
          <a:noFill/>
        </p:spPr>
        <p:txBody>
          <a:bodyPr wrap="square" rtlCol="0">
            <a:spAutoFit/>
          </a:bodyPr>
          <a:lstStyle/>
          <a:p>
            <a:pPr algn="ctr"/>
            <a:r>
              <a:rPr lang="en-GB" dirty="0"/>
              <a:t>Can I have your number at least?</a:t>
            </a:r>
          </a:p>
        </p:txBody>
      </p:sp>
    </p:spTree>
    <p:extLst>
      <p:ext uri="{BB962C8B-B14F-4D97-AF65-F5344CB8AC3E}">
        <p14:creationId xmlns:p14="http://schemas.microsoft.com/office/powerpoint/2010/main" val="12698190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D2A88D9A-4910-459F-9ECD-AEDA4918B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BA6342-5A0B-41E5-90E2-118712958350}"/>
              </a:ext>
            </a:extLst>
          </p:cNvPr>
          <p:cNvSpPr txBox="1"/>
          <p:nvPr/>
        </p:nvSpPr>
        <p:spPr>
          <a:xfrm>
            <a:off x="846161" y="4995081"/>
            <a:ext cx="2975212" cy="646331"/>
          </a:xfrm>
          <a:prstGeom prst="rect">
            <a:avLst/>
          </a:prstGeom>
          <a:noFill/>
        </p:spPr>
        <p:txBody>
          <a:bodyPr wrap="square" rtlCol="0">
            <a:spAutoFit/>
          </a:bodyPr>
          <a:lstStyle/>
          <a:p>
            <a:r>
              <a:rPr lang="en-GB" dirty="0">
                <a:highlight>
                  <a:srgbClr val="C0C0C0"/>
                </a:highlight>
              </a:rPr>
              <a:t>He took that as an act of aggression</a:t>
            </a:r>
          </a:p>
        </p:txBody>
      </p:sp>
      <p:sp>
        <p:nvSpPr>
          <p:cNvPr id="3" name="TextBox 2">
            <a:extLst>
              <a:ext uri="{FF2B5EF4-FFF2-40B4-BE49-F238E27FC236}">
                <a16:creationId xmlns:a16="http://schemas.microsoft.com/office/drawing/2014/main" id="{C353D749-7249-44E8-9594-FBBF02AB155D}"/>
              </a:ext>
            </a:extLst>
          </p:cNvPr>
          <p:cNvSpPr txBox="1"/>
          <p:nvPr/>
        </p:nvSpPr>
        <p:spPr>
          <a:xfrm>
            <a:off x="5936776" y="5318247"/>
            <a:ext cx="2661314" cy="923330"/>
          </a:xfrm>
          <a:prstGeom prst="rect">
            <a:avLst/>
          </a:prstGeom>
          <a:noFill/>
        </p:spPr>
        <p:txBody>
          <a:bodyPr wrap="square" rtlCol="0">
            <a:spAutoFit/>
          </a:bodyPr>
          <a:lstStyle/>
          <a:p>
            <a:r>
              <a:rPr lang="en-GB" dirty="0">
                <a:highlight>
                  <a:srgbClr val="C0C0C0"/>
                </a:highlight>
              </a:rPr>
              <a:t>Next time, think before you perform your facial expression</a:t>
            </a:r>
          </a:p>
        </p:txBody>
      </p:sp>
      <p:sp>
        <p:nvSpPr>
          <p:cNvPr id="4" name="Rectangle 3">
            <a:hlinkClick r:id="rId3" action="ppaction://hlinksldjump"/>
            <a:extLst>
              <a:ext uri="{FF2B5EF4-FFF2-40B4-BE49-F238E27FC236}">
                <a16:creationId xmlns:a16="http://schemas.microsoft.com/office/drawing/2014/main" id="{5C4CD615-1E63-418F-845E-B7A12DF8D367}"/>
              </a:ext>
            </a:extLst>
          </p:cNvPr>
          <p:cNvSpPr/>
          <p:nvPr/>
        </p:nvSpPr>
        <p:spPr>
          <a:xfrm>
            <a:off x="9689910" y="5431809"/>
            <a:ext cx="2169994" cy="809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hlinkClick r:id="rId3" action="ppaction://hlinksldjump"/>
            <a:extLst>
              <a:ext uri="{FF2B5EF4-FFF2-40B4-BE49-F238E27FC236}">
                <a16:creationId xmlns:a16="http://schemas.microsoft.com/office/drawing/2014/main" id="{0D9B5212-F086-4EA3-A9A1-2F24DEE0AE71}"/>
              </a:ext>
            </a:extLst>
          </p:cNvPr>
          <p:cNvSpPr txBox="1"/>
          <p:nvPr/>
        </p:nvSpPr>
        <p:spPr>
          <a:xfrm>
            <a:off x="9689910" y="5431809"/>
            <a:ext cx="2169994" cy="584775"/>
          </a:xfrm>
          <a:prstGeom prst="rect">
            <a:avLst/>
          </a:prstGeom>
          <a:noFill/>
        </p:spPr>
        <p:txBody>
          <a:bodyPr wrap="square" rtlCol="0">
            <a:spAutoFit/>
          </a:bodyPr>
          <a:lstStyle/>
          <a:p>
            <a:pPr algn="ctr"/>
            <a:r>
              <a:rPr lang="en-GB" sz="3200" dirty="0">
                <a:solidFill>
                  <a:srgbClr val="FF0000"/>
                </a:solidFill>
              </a:rPr>
              <a:t>Try again</a:t>
            </a:r>
          </a:p>
        </p:txBody>
      </p:sp>
    </p:spTree>
    <p:extLst>
      <p:ext uri="{BB962C8B-B14F-4D97-AF65-F5344CB8AC3E}">
        <p14:creationId xmlns:p14="http://schemas.microsoft.com/office/powerpoint/2010/main" val="3407160933"/>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9B6BF9-0AFD-4F39-90AF-753AE4EDE3C7}"/>
              </a:ext>
            </a:extLst>
          </p:cNvPr>
          <p:cNvSpPr txBox="1"/>
          <p:nvPr/>
        </p:nvSpPr>
        <p:spPr>
          <a:xfrm>
            <a:off x="270406" y="2480694"/>
            <a:ext cx="3294208" cy="1477328"/>
          </a:xfrm>
          <a:prstGeom prst="rect">
            <a:avLst/>
          </a:prstGeom>
          <a:noFill/>
        </p:spPr>
        <p:txBody>
          <a:bodyPr wrap="square" rtlCol="0">
            <a:spAutoFit/>
          </a:bodyPr>
          <a:lstStyle/>
          <a:p>
            <a:pPr algn="ctr"/>
            <a:r>
              <a:rPr lang="en-GB" dirty="0">
                <a:highlight>
                  <a:srgbClr val="C0C0C0"/>
                </a:highlight>
              </a:rPr>
              <a:t>Him and your little brother start uncontrollably crying. As your little brother starts bawling out loud, people around you start staring and pointing at you. </a:t>
            </a:r>
          </a:p>
        </p:txBody>
      </p:sp>
      <p:sp>
        <p:nvSpPr>
          <p:cNvPr id="6" name="TextBox 5">
            <a:extLst>
              <a:ext uri="{FF2B5EF4-FFF2-40B4-BE49-F238E27FC236}">
                <a16:creationId xmlns:a16="http://schemas.microsoft.com/office/drawing/2014/main" id="{7BEA0D6B-A84F-4B31-A771-133843CE0495}"/>
              </a:ext>
            </a:extLst>
          </p:cNvPr>
          <p:cNvSpPr txBox="1"/>
          <p:nvPr/>
        </p:nvSpPr>
        <p:spPr>
          <a:xfrm>
            <a:off x="354842" y="4906787"/>
            <a:ext cx="3125337" cy="1754326"/>
          </a:xfrm>
          <a:prstGeom prst="rect">
            <a:avLst/>
          </a:prstGeom>
          <a:noFill/>
        </p:spPr>
        <p:txBody>
          <a:bodyPr wrap="square" rtlCol="0">
            <a:spAutoFit/>
          </a:bodyPr>
          <a:lstStyle/>
          <a:p>
            <a:pPr algn="ctr"/>
            <a:r>
              <a:rPr lang="en-GB" dirty="0">
                <a:highlight>
                  <a:srgbClr val="C0C0C0"/>
                </a:highlight>
              </a:rPr>
              <a:t>Your little brother starts a tantrum, holds onto your leg and screams more loudly. Afraid your going to make a scene, you make your way out of the centre. </a:t>
            </a:r>
          </a:p>
        </p:txBody>
      </p:sp>
      <p:sp>
        <p:nvSpPr>
          <p:cNvPr id="15" name="TextBox 14">
            <a:extLst>
              <a:ext uri="{FF2B5EF4-FFF2-40B4-BE49-F238E27FC236}">
                <a16:creationId xmlns:a16="http://schemas.microsoft.com/office/drawing/2014/main" id="{5FC0A4D4-CF10-4B30-B61D-9CFA2832552C}"/>
              </a:ext>
            </a:extLst>
          </p:cNvPr>
          <p:cNvSpPr txBox="1"/>
          <p:nvPr/>
        </p:nvSpPr>
        <p:spPr>
          <a:xfrm>
            <a:off x="5177325" y="5172073"/>
            <a:ext cx="2565779" cy="1477328"/>
          </a:xfrm>
          <a:prstGeom prst="rect">
            <a:avLst/>
          </a:prstGeom>
          <a:noFill/>
        </p:spPr>
        <p:txBody>
          <a:bodyPr wrap="square" rtlCol="0">
            <a:spAutoFit/>
          </a:bodyPr>
          <a:lstStyle/>
          <a:p>
            <a:r>
              <a:rPr lang="en-GB" dirty="0">
                <a:highlight>
                  <a:srgbClr val="C0C0C0"/>
                </a:highlight>
              </a:rPr>
              <a:t>I'm not even going to give you a fail screen that was just uncalled for. You really need to work on your people skills dude.</a:t>
            </a:r>
          </a:p>
        </p:txBody>
      </p:sp>
      <p:sp>
        <p:nvSpPr>
          <p:cNvPr id="16" name="Rectangle 15">
            <a:hlinkClick r:id="rId3" action="ppaction://hlinksldjump"/>
            <a:extLst>
              <a:ext uri="{FF2B5EF4-FFF2-40B4-BE49-F238E27FC236}">
                <a16:creationId xmlns:a16="http://schemas.microsoft.com/office/drawing/2014/main" id="{BD894C32-4BEC-4A76-9504-C8DFFC4BEDCC}"/>
              </a:ext>
            </a:extLst>
          </p:cNvPr>
          <p:cNvSpPr/>
          <p:nvPr/>
        </p:nvSpPr>
        <p:spPr>
          <a:xfrm>
            <a:off x="9676263" y="5581934"/>
            <a:ext cx="2347415" cy="1033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hlinkClick r:id="rId3" action="ppaction://hlinksldjump"/>
            <a:extLst>
              <a:ext uri="{FF2B5EF4-FFF2-40B4-BE49-F238E27FC236}">
                <a16:creationId xmlns:a16="http://schemas.microsoft.com/office/drawing/2014/main" id="{4ADE4D24-1837-459F-9561-D7CF83241D78}"/>
              </a:ext>
            </a:extLst>
          </p:cNvPr>
          <p:cNvSpPr txBox="1"/>
          <p:nvPr/>
        </p:nvSpPr>
        <p:spPr>
          <a:xfrm>
            <a:off x="9676263" y="5581934"/>
            <a:ext cx="2347415" cy="584775"/>
          </a:xfrm>
          <a:prstGeom prst="rect">
            <a:avLst/>
          </a:prstGeom>
          <a:noFill/>
        </p:spPr>
        <p:txBody>
          <a:bodyPr wrap="square" rtlCol="0">
            <a:spAutoFit/>
          </a:bodyPr>
          <a:lstStyle/>
          <a:p>
            <a:pPr algn="ctr"/>
            <a:r>
              <a:rPr lang="en-GB" sz="3200" dirty="0">
                <a:solidFill>
                  <a:srgbClr val="FF0000"/>
                </a:solidFill>
              </a:rPr>
              <a:t>Try again</a:t>
            </a:r>
          </a:p>
        </p:txBody>
      </p:sp>
      <p:sp>
        <p:nvSpPr>
          <p:cNvPr id="18" name="TextBox 17">
            <a:hlinkClick r:id="rId3" action="ppaction://hlinksldjump"/>
            <a:extLst>
              <a:ext uri="{FF2B5EF4-FFF2-40B4-BE49-F238E27FC236}">
                <a16:creationId xmlns:a16="http://schemas.microsoft.com/office/drawing/2014/main" id="{C3F74674-A0C4-42ED-B472-B4D1705AC3FE}"/>
              </a:ext>
            </a:extLst>
          </p:cNvPr>
          <p:cNvSpPr txBox="1"/>
          <p:nvPr/>
        </p:nvSpPr>
        <p:spPr>
          <a:xfrm>
            <a:off x="9981062" y="6166709"/>
            <a:ext cx="1856096" cy="276999"/>
          </a:xfrm>
          <a:prstGeom prst="rect">
            <a:avLst/>
          </a:prstGeom>
          <a:noFill/>
        </p:spPr>
        <p:txBody>
          <a:bodyPr wrap="square" rtlCol="0">
            <a:spAutoFit/>
          </a:bodyPr>
          <a:lstStyle/>
          <a:p>
            <a:pPr algn="ctr"/>
            <a:r>
              <a:rPr lang="en-GB" sz="1200" dirty="0"/>
              <a:t>But seriously what the hell</a:t>
            </a:r>
          </a:p>
        </p:txBody>
      </p:sp>
      <p:pic>
        <p:nvPicPr>
          <p:cNvPr id="21"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16675FC3-B1CD-41A1-AE47-6F40FCA68C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584775"/>
          </a:xfrm>
          <a:prstGeom prst="rect">
            <a:avLst/>
          </a:prstGeom>
          <a:noFill/>
        </p:spPr>
        <p:txBody>
          <a:bodyPr wrap="square" rtlCol="0">
            <a:spAutoFit/>
          </a:bodyPr>
          <a:lstStyle/>
          <a:p>
            <a:pPr algn="ctr"/>
            <a:r>
              <a:rPr lang="en-GB" sz="3200" b="1" dirty="0"/>
              <a:t>(╥﹏╥)</a:t>
            </a:r>
          </a:p>
        </p:txBody>
      </p:sp>
      <p:pic>
        <p:nvPicPr>
          <p:cNvPr id="3082" name="Picture 10" descr="Image result for tear no background">
            <a:extLst>
              <a:ext uri="{FF2B5EF4-FFF2-40B4-BE49-F238E27FC236}">
                <a16:creationId xmlns:a16="http://schemas.microsoft.com/office/drawing/2014/main" id="{78EBF0A4-8FE5-4423-8570-BCA662222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683" y="1340977"/>
            <a:ext cx="67288" cy="9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7488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P spid="16" grpId="0" animBg="1"/>
      <p:bldP spid="17" grpId="0"/>
      <p:bldP spid="18" grpId="0"/>
      <p:bldP spid="3" grpId="0" animBg="1"/>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677620" y="9572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04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6"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hlinkClick r:id="rId6"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691908" y="326588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60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096000" y="3303606"/>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hlinkClick r:id="rId7" action="ppaction://hlinksldjump"/>
            <a:extLst>
              <a:ext uri="{FF2B5EF4-FFF2-40B4-BE49-F238E27FC236}">
                <a16:creationId xmlns:a16="http://schemas.microsoft.com/office/drawing/2014/main" id="{23C6A25D-CA21-44E2-87C4-D0C9FCF2E687}"/>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cxnSp>
        <p:nvCxnSpPr>
          <p:cNvPr id="15" name="Straight Arrow Connector 14">
            <a:hlinkClick r:id="rId8" action="ppaction://hlinksldjump"/>
            <a:extLst>
              <a:ext uri="{FF2B5EF4-FFF2-40B4-BE49-F238E27FC236}">
                <a16:creationId xmlns:a16="http://schemas.microsoft.com/office/drawing/2014/main" id="{BB1D78A5-CC6D-423F-AEC4-22957A6BC630}"/>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1164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096000" y="566533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53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This man looks more civilised than a typical neckbeard, but he asks a weird question:</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1200329"/>
          </a:xfrm>
          <a:prstGeom prst="rect">
            <a:avLst/>
          </a:prstGeom>
          <a:noFill/>
        </p:spPr>
        <p:txBody>
          <a:bodyPr wrap="square" rtlCol="0">
            <a:spAutoFit/>
          </a:bodyPr>
          <a:lstStyle/>
          <a:p>
            <a:r>
              <a:rPr lang="en-GB" dirty="0">
                <a:highlight>
                  <a:srgbClr val="C0C0C0"/>
                </a:highlight>
              </a:rPr>
              <a:t>You wait for a few seconds to see if he was joking or not, but he does not retract his question.</a:t>
            </a:r>
          </a:p>
        </p:txBody>
      </p:sp>
      <p:sp>
        <p:nvSpPr>
          <p:cNvPr id="7" name="TextBox 6">
            <a:extLst>
              <a:ext uri="{FF2B5EF4-FFF2-40B4-BE49-F238E27FC236}">
                <a16:creationId xmlns:a16="http://schemas.microsoft.com/office/drawing/2014/main" id="{CFEFF441-AA81-4922-B107-DE71BEB42833}"/>
              </a:ext>
            </a:extLst>
          </p:cNvPr>
          <p:cNvSpPr txBox="1"/>
          <p:nvPr/>
        </p:nvSpPr>
        <p:spPr>
          <a:xfrm>
            <a:off x="1359568" y="5715000"/>
            <a:ext cx="2574758" cy="369332"/>
          </a:xfrm>
          <a:prstGeom prst="rect">
            <a:avLst/>
          </a:prstGeom>
          <a:noFill/>
        </p:spPr>
        <p:txBody>
          <a:bodyPr wrap="square" rtlCol="0">
            <a:spAutoFit/>
          </a:bodyPr>
          <a:lstStyle/>
          <a:p>
            <a:r>
              <a:rPr lang="en-GB" dirty="0">
                <a:highlight>
                  <a:srgbClr val="C0C0C0"/>
                </a:highlight>
              </a:rPr>
              <a:t>What do you say?</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3" action="ppaction://hlinksldjump"/>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No</a:t>
            </a:r>
          </a:p>
        </p:txBody>
      </p:sp>
      <p:sp>
        <p:nvSpPr>
          <p:cNvPr id="13" name="TextBox 12">
            <a:hlinkClick r:id="rId3"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369332"/>
          </a:xfrm>
          <a:prstGeom prst="rect">
            <a:avLst/>
          </a:prstGeom>
          <a:noFill/>
        </p:spPr>
        <p:txBody>
          <a:bodyPr wrap="square" rtlCol="0">
            <a:spAutoFit/>
          </a:bodyPr>
          <a:lstStyle/>
          <a:p>
            <a:pPr algn="ctr"/>
            <a:r>
              <a:rPr lang="en-GB" dirty="0"/>
              <a:t>Yes</a:t>
            </a:r>
          </a:p>
        </p:txBody>
      </p:sp>
      <p:sp>
        <p:nvSpPr>
          <p:cNvPr id="14" name="TextBox 13">
            <a:hlinkClick r:id="rId3"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646331"/>
          </a:xfrm>
          <a:prstGeom prst="rect">
            <a:avLst/>
          </a:prstGeom>
          <a:noFill/>
        </p:spPr>
        <p:txBody>
          <a:bodyPr wrap="square" rtlCol="0">
            <a:spAutoFit/>
          </a:bodyPr>
          <a:lstStyle/>
          <a:p>
            <a:pPr algn="ctr"/>
            <a:r>
              <a:rPr lang="en-GB" dirty="0"/>
              <a:t>Depends on how much you got</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a:latin typeface="Comic Sans MS" panose="030F0702030302020204" pitchFamily="66" charset="0"/>
              </a:rPr>
              <a:t>Is that your child?</a:t>
            </a:r>
          </a:p>
        </p:txBody>
      </p:sp>
    </p:spTree>
    <p:extLst>
      <p:ext uri="{BB962C8B-B14F-4D97-AF65-F5344CB8AC3E}">
        <p14:creationId xmlns:p14="http://schemas.microsoft.com/office/powerpoint/2010/main" val="23638084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0" grpId="0" animBg="1"/>
      <p:bldP spid="11" grpId="0" animBg="1"/>
      <p:bldP spid="9" grpId="0"/>
      <p:bldP spid="13" grpId="0"/>
      <p:bldP spid="14" grpId="0"/>
      <p:bldP spid="3" grpId="0" animBg="1"/>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369332"/>
          </a:xfrm>
          <a:prstGeom prst="rect">
            <a:avLst/>
          </a:prstGeom>
          <a:noFill/>
        </p:spPr>
        <p:txBody>
          <a:bodyPr wrap="square" rtlCol="0">
            <a:spAutoFit/>
          </a:bodyPr>
          <a:lstStyle/>
          <a:p>
            <a:r>
              <a:rPr lang="en-GB" dirty="0" err="1">
                <a:highlight>
                  <a:srgbClr val="C0C0C0"/>
                </a:highlight>
              </a:rPr>
              <a:t>Bruh</a:t>
            </a:r>
            <a:r>
              <a:rPr lang="en-GB" dirty="0">
                <a:highlight>
                  <a:srgbClr val="C0C0C0"/>
                </a:highlight>
              </a:rPr>
              <a:t>.</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1477328"/>
          </a:xfrm>
          <a:prstGeom prst="rect">
            <a:avLst/>
          </a:prstGeom>
          <a:noFill/>
        </p:spPr>
        <p:txBody>
          <a:bodyPr wrap="square" rtlCol="0">
            <a:spAutoFit/>
          </a:bodyPr>
          <a:lstStyle/>
          <a:p>
            <a:r>
              <a:rPr lang="en-GB" dirty="0">
                <a:highlight>
                  <a:srgbClr val="C0C0C0"/>
                </a:highlight>
              </a:rPr>
              <a:t>Your little brother looks up towards you not really sure what's happening, but gets creeped out at the wild grin you have</a:t>
            </a:r>
          </a:p>
        </p:txBody>
      </p:sp>
      <p:sp>
        <p:nvSpPr>
          <p:cNvPr id="7" name="TextBox 6">
            <a:extLst>
              <a:ext uri="{FF2B5EF4-FFF2-40B4-BE49-F238E27FC236}">
                <a16:creationId xmlns:a16="http://schemas.microsoft.com/office/drawing/2014/main" id="{CFEFF441-AA81-4922-B107-DE71BEB42833}"/>
              </a:ext>
            </a:extLst>
          </p:cNvPr>
          <p:cNvSpPr txBox="1"/>
          <p:nvPr/>
        </p:nvSpPr>
        <p:spPr>
          <a:xfrm>
            <a:off x="1359568" y="5715000"/>
            <a:ext cx="2574758" cy="369332"/>
          </a:xfrm>
          <a:prstGeom prst="rect">
            <a:avLst/>
          </a:prstGeom>
          <a:noFill/>
        </p:spPr>
        <p:txBody>
          <a:bodyPr wrap="square" rtlCol="0">
            <a:spAutoFit/>
          </a:bodyPr>
          <a:lstStyle/>
          <a:p>
            <a:r>
              <a:rPr lang="en-GB" dirty="0">
                <a:highlight>
                  <a:srgbClr val="C0C0C0"/>
                </a:highlight>
              </a:rPr>
              <a:t>What’s your response</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Not for sale.</a:t>
            </a:r>
          </a:p>
        </p:txBody>
      </p:sp>
      <p:sp>
        <p:nvSpPr>
          <p:cNvPr id="13" name="TextBox 12">
            <a:hlinkClick r:id="rId4"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646331"/>
          </a:xfrm>
          <a:prstGeom prst="rect">
            <a:avLst/>
          </a:prstGeom>
          <a:noFill/>
        </p:spPr>
        <p:txBody>
          <a:bodyPr wrap="square" rtlCol="0">
            <a:spAutoFit/>
          </a:bodyPr>
          <a:lstStyle/>
          <a:p>
            <a:pPr algn="ctr"/>
            <a:r>
              <a:rPr lang="en-GB" dirty="0"/>
              <a:t>You can have him for free if you want.</a:t>
            </a:r>
          </a:p>
        </p:txBody>
      </p:sp>
      <p:sp>
        <p:nvSpPr>
          <p:cNvPr id="14" name="TextBox 13">
            <a:hlinkClick r:id="rId5"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646331"/>
          </a:xfrm>
          <a:prstGeom prst="rect">
            <a:avLst/>
          </a:prstGeom>
          <a:noFill/>
        </p:spPr>
        <p:txBody>
          <a:bodyPr wrap="square" rtlCol="0">
            <a:spAutoFit/>
          </a:bodyPr>
          <a:lstStyle/>
          <a:p>
            <a:pPr algn="ctr"/>
            <a:r>
              <a:rPr lang="en-GB" dirty="0"/>
              <a:t>Depends on how much you got.</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a:latin typeface="Comic Sans MS" panose="030F0702030302020204" pitchFamily="66" charset="0"/>
              </a:rPr>
              <a:t>How much?</a:t>
            </a:r>
          </a:p>
        </p:txBody>
      </p:sp>
    </p:spTree>
    <p:extLst>
      <p:ext uri="{BB962C8B-B14F-4D97-AF65-F5344CB8AC3E}">
        <p14:creationId xmlns:p14="http://schemas.microsoft.com/office/powerpoint/2010/main" val="32014352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0" grpId="0" animBg="1"/>
      <p:bldP spid="11" grpId="0" animBg="1"/>
      <p:bldP spid="9" grpId="0"/>
      <p:bldP spid="13" grpId="0"/>
      <p:bldP spid="14" grpId="0"/>
      <p:bldP spid="3" grpId="0" animBg="1"/>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Perfect. This would at least make the date a bit less awkward if your little brother isn’t there.</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923330"/>
          </a:xfrm>
          <a:prstGeom prst="rect">
            <a:avLst/>
          </a:prstGeom>
          <a:noFill/>
        </p:spPr>
        <p:txBody>
          <a:bodyPr wrap="square" rtlCol="0">
            <a:spAutoFit/>
          </a:bodyPr>
          <a:lstStyle/>
          <a:p>
            <a:r>
              <a:rPr lang="en-GB" dirty="0">
                <a:highlight>
                  <a:srgbClr val="C0C0C0"/>
                </a:highlight>
              </a:rPr>
              <a:t>Clink grips your hand a bit tighter, but your mind has already been made up</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0" name="Rectangle 9">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4" action="ppaction://hlinksldjump"/>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850049" y="4757738"/>
            <a:ext cx="2806365" cy="369332"/>
          </a:xfrm>
          <a:prstGeom prst="rect">
            <a:avLst/>
          </a:prstGeom>
          <a:noFill/>
        </p:spPr>
        <p:txBody>
          <a:bodyPr wrap="square" rtlCol="0">
            <a:spAutoFit/>
          </a:bodyPr>
          <a:lstStyle/>
          <a:p>
            <a:pPr algn="ctr"/>
            <a:r>
              <a:rPr lang="en-GB" dirty="0"/>
              <a:t>Deal</a:t>
            </a:r>
          </a:p>
        </p:txBody>
      </p:sp>
      <p:sp>
        <p:nvSpPr>
          <p:cNvPr id="13" name="TextBox 12">
            <a:hlinkClick r:id="rId5"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646331"/>
          </a:xfrm>
          <a:prstGeom prst="rect">
            <a:avLst/>
          </a:prstGeom>
          <a:noFill/>
        </p:spPr>
        <p:txBody>
          <a:bodyPr wrap="square" rtlCol="0">
            <a:spAutoFit/>
          </a:bodyPr>
          <a:lstStyle/>
          <a:p>
            <a:pPr algn="ctr"/>
            <a:r>
              <a:rPr lang="en-GB" dirty="0"/>
              <a:t>That’s not enough mate </a:t>
            </a:r>
            <a:r>
              <a:rPr lang="en-GB" dirty="0" err="1"/>
              <a:t>cmon</a:t>
            </a:r>
            <a:endParaRPr lang="en-GB" dirty="0"/>
          </a:p>
        </p:txBody>
      </p:sp>
      <p:sp>
        <p:nvSpPr>
          <p:cNvPr id="14" name="TextBox 13">
            <a:hlinkClick r:id="rId4"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369332"/>
          </a:xfrm>
          <a:prstGeom prst="rect">
            <a:avLst/>
          </a:prstGeom>
          <a:noFill/>
        </p:spPr>
        <p:txBody>
          <a:bodyPr wrap="square" rtlCol="0">
            <a:spAutoFit/>
          </a:bodyPr>
          <a:lstStyle/>
          <a:p>
            <a:pPr algn="ctr"/>
            <a:r>
              <a:rPr lang="en-GB" dirty="0"/>
              <a:t>No sorry he’s not up for sale</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923330"/>
          </a:xfrm>
          <a:prstGeom prst="rect">
            <a:avLst/>
          </a:prstGeom>
          <a:noFill/>
        </p:spPr>
        <p:txBody>
          <a:bodyPr wrap="square" rtlCol="0">
            <a:spAutoFit/>
          </a:bodyPr>
          <a:lstStyle/>
          <a:p>
            <a:pPr algn="ctr"/>
            <a:r>
              <a:rPr lang="en-GB" dirty="0">
                <a:latin typeface="Comic Sans MS" panose="030F0702030302020204" pitchFamily="66" charset="0"/>
              </a:rPr>
              <a:t>I’ll give you 3 pounds and this headband for him, I beg.</a:t>
            </a:r>
          </a:p>
        </p:txBody>
      </p:sp>
    </p:spTree>
    <p:extLst>
      <p:ext uri="{BB962C8B-B14F-4D97-AF65-F5344CB8AC3E}">
        <p14:creationId xmlns:p14="http://schemas.microsoft.com/office/powerpoint/2010/main" val="2451113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P spid="11" grpId="0" animBg="1"/>
      <p:bldP spid="9" grpId="0"/>
      <p:bldP spid="13" grpId="0"/>
      <p:bldP spid="14" grpId="0"/>
      <p:bldP spid="3"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Perfect. This would at least make the date a bit less awkward if your little brother isn’t there.</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923330"/>
          </a:xfrm>
          <a:prstGeom prst="rect">
            <a:avLst/>
          </a:prstGeom>
          <a:noFill/>
        </p:spPr>
        <p:txBody>
          <a:bodyPr wrap="square" rtlCol="0">
            <a:spAutoFit/>
          </a:bodyPr>
          <a:lstStyle/>
          <a:p>
            <a:r>
              <a:rPr lang="en-GB" dirty="0">
                <a:highlight>
                  <a:srgbClr val="C0C0C0"/>
                </a:highlight>
              </a:rPr>
              <a:t>Clink grips your hand a bit tighter, but your mind has already been made up.</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4" action="ppaction://hlinksldjump"/>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4" action="ppaction://hlinksldjump"/>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Deal</a:t>
            </a:r>
          </a:p>
        </p:txBody>
      </p:sp>
      <p:sp>
        <p:nvSpPr>
          <p:cNvPr id="13" name="TextBox 12">
            <a:hlinkClick r:id="rId4"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369332"/>
          </a:xfrm>
          <a:prstGeom prst="rect">
            <a:avLst/>
          </a:prstGeom>
          <a:noFill/>
        </p:spPr>
        <p:txBody>
          <a:bodyPr wrap="square" rtlCol="0">
            <a:spAutoFit/>
          </a:bodyPr>
          <a:lstStyle/>
          <a:p>
            <a:pPr algn="ctr"/>
            <a:r>
              <a:rPr lang="en-GB" dirty="0"/>
              <a:t>Higher.</a:t>
            </a:r>
          </a:p>
        </p:txBody>
      </p:sp>
      <p:sp>
        <p:nvSpPr>
          <p:cNvPr id="14" name="TextBox 13">
            <a:hlinkClick r:id="rId4"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369332"/>
          </a:xfrm>
          <a:prstGeom prst="rect">
            <a:avLst/>
          </a:prstGeom>
          <a:noFill/>
        </p:spPr>
        <p:txBody>
          <a:bodyPr wrap="square" rtlCol="0">
            <a:spAutoFit/>
          </a:bodyPr>
          <a:lstStyle/>
          <a:p>
            <a:pPr algn="ctr"/>
            <a:r>
              <a:rPr lang="en-GB" dirty="0"/>
              <a:t>No sorry he’s not up for sale</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1200329"/>
          </a:xfrm>
          <a:prstGeom prst="rect">
            <a:avLst/>
          </a:prstGeom>
          <a:noFill/>
        </p:spPr>
        <p:txBody>
          <a:bodyPr wrap="square" rtlCol="0">
            <a:spAutoFit/>
          </a:bodyPr>
          <a:lstStyle/>
          <a:p>
            <a:pPr algn="ctr"/>
            <a:r>
              <a:rPr lang="en-GB" dirty="0" err="1">
                <a:latin typeface="Comic Sans MS" panose="030F0702030302020204" pitchFamily="66" charset="0"/>
              </a:rPr>
              <a:t>Aight</a:t>
            </a:r>
            <a:r>
              <a:rPr lang="en-GB" dirty="0">
                <a:latin typeface="Comic Sans MS" panose="030F0702030302020204" pitchFamily="66" charset="0"/>
              </a:rPr>
              <a:t>, what about 3 pounds, this headband, AND my oyster card.</a:t>
            </a:r>
          </a:p>
        </p:txBody>
      </p:sp>
    </p:spTree>
    <p:extLst>
      <p:ext uri="{BB962C8B-B14F-4D97-AF65-F5344CB8AC3E}">
        <p14:creationId xmlns:p14="http://schemas.microsoft.com/office/powerpoint/2010/main" val="37382057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P spid="11" grpId="0" animBg="1"/>
      <p:bldP spid="9" grpId="0"/>
      <p:bldP spid="13" grpId="0"/>
      <p:bldP spid="14" grpId="0"/>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670446-1735-47F9-9CD4-9E7378C7D990}"/>
              </a:ext>
            </a:extLst>
          </p:cNvPr>
          <p:cNvSpPr txBox="1"/>
          <p:nvPr/>
        </p:nvSpPr>
        <p:spPr>
          <a:xfrm>
            <a:off x="356381" y="2245810"/>
            <a:ext cx="9144000" cy="13557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kern="1200" dirty="0">
                <a:solidFill>
                  <a:schemeClr val="tx1"/>
                </a:solidFill>
                <a:latin typeface="+mj-lt"/>
                <a:ea typeface="+mj-ea"/>
                <a:cs typeface="+mj-cs"/>
              </a:rPr>
              <a:t>U failed to seduce this hunk of meat </a:t>
            </a:r>
          </a:p>
        </p:txBody>
      </p:sp>
      <p:sp>
        <p:nvSpPr>
          <p:cNvPr id="10"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4649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erson wearing a uniform and standing in a room&#10;&#10;Description automatically generated">
            <a:extLst>
              <a:ext uri="{FF2B5EF4-FFF2-40B4-BE49-F238E27FC236}">
                <a16:creationId xmlns:a16="http://schemas.microsoft.com/office/drawing/2014/main" id="{B9620D85-D467-4F17-B7E5-1F67FFF065B2}"/>
              </a:ext>
            </a:extLst>
          </p:cNvPr>
          <p:cNvPicPr>
            <a:picLocks noChangeAspect="1"/>
          </p:cNvPicPr>
          <p:nvPr/>
        </p:nvPicPr>
        <p:blipFill rotWithShape="1">
          <a:blip r:embed="rId2">
            <a:extLst>
              <a:ext uri="{28A0092B-C50C-407E-A947-70E740481C1C}">
                <a14:useLocalDpi xmlns:a14="http://schemas.microsoft.com/office/drawing/2010/main" val="0"/>
              </a:ext>
            </a:extLst>
          </a:blip>
          <a:srcRect t="9475" r="2" b="71475"/>
          <a:stretch/>
        </p:blipFill>
        <p:spPr>
          <a:xfrm>
            <a:off x="20" y="4682840"/>
            <a:ext cx="8563356" cy="2175160"/>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
        <p:nvSpPr>
          <p:cNvPr id="6" name="Rectangle 5">
            <a:hlinkClick r:id="rId3" action="ppaction://hlinksldjump"/>
            <a:extLst>
              <a:ext uri="{FF2B5EF4-FFF2-40B4-BE49-F238E27FC236}">
                <a16:creationId xmlns:a16="http://schemas.microsoft.com/office/drawing/2014/main" id="{0BF644E0-C999-4734-9ABA-23F56FB4B68F}"/>
              </a:ext>
            </a:extLst>
          </p:cNvPr>
          <p:cNvSpPr/>
          <p:nvPr/>
        </p:nvSpPr>
        <p:spPr>
          <a:xfrm>
            <a:off x="9256542" y="2433711"/>
            <a:ext cx="27432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DA3C4B12-AEEF-4771-8545-5105548AC216}"/>
              </a:ext>
            </a:extLst>
          </p:cNvPr>
          <p:cNvSpPr txBox="1"/>
          <p:nvPr/>
        </p:nvSpPr>
        <p:spPr>
          <a:xfrm>
            <a:off x="9256542" y="2716696"/>
            <a:ext cx="2743200" cy="923330"/>
          </a:xfrm>
          <a:prstGeom prst="rect">
            <a:avLst/>
          </a:prstGeom>
          <a:noFill/>
        </p:spPr>
        <p:txBody>
          <a:bodyPr wrap="square" rtlCol="0">
            <a:spAutoFit/>
          </a:bodyPr>
          <a:lstStyle/>
          <a:p>
            <a:r>
              <a:rPr lang="en-GB" sz="5400" dirty="0">
                <a:solidFill>
                  <a:srgbClr val="FF0000"/>
                </a:solidFill>
              </a:rPr>
              <a:t>Try again</a:t>
            </a:r>
          </a:p>
        </p:txBody>
      </p:sp>
      <p:pic>
        <p:nvPicPr>
          <p:cNvPr id="11" name="Picture 2" descr="http://r72.cooltext.com/rendered/cooltext327444136884898.gif">
            <a:extLst>
              <a:ext uri="{FF2B5EF4-FFF2-40B4-BE49-F238E27FC236}">
                <a16:creationId xmlns:a16="http://schemas.microsoft.com/office/drawing/2014/main" id="{0181F62F-F088-4524-92F4-376229E5E90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12433" y="24679"/>
            <a:ext cx="8499423" cy="223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5309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1200329"/>
          </a:xfrm>
          <a:prstGeom prst="rect">
            <a:avLst/>
          </a:prstGeom>
          <a:noFill/>
        </p:spPr>
        <p:txBody>
          <a:bodyPr wrap="square" rtlCol="0">
            <a:spAutoFit/>
          </a:bodyPr>
          <a:lstStyle/>
          <a:p>
            <a:r>
              <a:rPr lang="en-GB" dirty="0">
                <a:highlight>
                  <a:srgbClr val="C0C0C0"/>
                </a:highlight>
              </a:rPr>
              <a:t>You hand over your little brother to this mysterious man. You feel a little guilt, but who wouldn’t sacrifice everything for time with </a:t>
            </a:r>
            <a:r>
              <a:rPr lang="en-GB" dirty="0" err="1">
                <a:highlight>
                  <a:srgbClr val="C0C0C0"/>
                </a:highlight>
              </a:rPr>
              <a:t>Taku</a:t>
            </a:r>
            <a:r>
              <a:rPr lang="en-GB" dirty="0">
                <a:highlight>
                  <a:srgbClr val="C0C0C0"/>
                </a:highlight>
              </a:rPr>
              <a:t>.</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2031325"/>
          </a:xfrm>
          <a:prstGeom prst="rect">
            <a:avLst/>
          </a:prstGeom>
          <a:noFill/>
        </p:spPr>
        <p:txBody>
          <a:bodyPr wrap="square" rtlCol="0">
            <a:spAutoFit/>
          </a:bodyPr>
          <a:lstStyle/>
          <a:p>
            <a:r>
              <a:rPr lang="en-GB" dirty="0">
                <a:highlight>
                  <a:srgbClr val="C0C0C0"/>
                </a:highlight>
              </a:rPr>
              <a:t>As you start to walk back into the maze, you hear the man scream in pain.  Startled, you turn around to see little Clink with his jaw clenched around the man’s ankle he tries to shake him off frantically.</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err="1">
                <a:latin typeface="Comic Sans MS" panose="030F0702030302020204" pitchFamily="66" charset="0"/>
              </a:rPr>
              <a:t>Hehehe</a:t>
            </a:r>
            <a:endParaRPr lang="en-GB" dirty="0">
              <a:latin typeface="Comic Sans MS" panose="030F0702030302020204" pitchFamily="66" charset="0"/>
            </a:endParaRPr>
          </a:p>
        </p:txBody>
      </p:sp>
      <p:sp>
        <p:nvSpPr>
          <p:cNvPr id="7" name="TextBox 6">
            <a:extLst>
              <a:ext uri="{FF2B5EF4-FFF2-40B4-BE49-F238E27FC236}">
                <a16:creationId xmlns:a16="http://schemas.microsoft.com/office/drawing/2014/main" id="{A907B02B-A5D0-48E0-B587-472CBC592110}"/>
              </a:ext>
            </a:extLst>
          </p:cNvPr>
          <p:cNvSpPr txBox="1"/>
          <p:nvPr/>
        </p:nvSpPr>
        <p:spPr>
          <a:xfrm>
            <a:off x="4563350" y="5316985"/>
            <a:ext cx="3386138" cy="1477328"/>
          </a:xfrm>
          <a:prstGeom prst="rect">
            <a:avLst/>
          </a:prstGeom>
          <a:noFill/>
        </p:spPr>
        <p:txBody>
          <a:bodyPr wrap="square" rtlCol="0">
            <a:spAutoFit/>
          </a:bodyPr>
          <a:lstStyle/>
          <a:p>
            <a:r>
              <a:rPr lang="en-GB" dirty="0">
                <a:highlight>
                  <a:srgbClr val="C0C0C0"/>
                </a:highlight>
              </a:rPr>
              <a:t>Disappointed, you trudge your way back to the man and release him of Clink’s vice like grip around his leg. Looks like your stuck with him</a:t>
            </a:r>
          </a:p>
        </p:txBody>
      </p:sp>
      <p:sp>
        <p:nvSpPr>
          <p:cNvPr id="12" name="Rectangle 11">
            <a:hlinkClick r:id="rId4" action="ppaction://hlinksldjump"/>
            <a:extLst>
              <a:ext uri="{FF2B5EF4-FFF2-40B4-BE49-F238E27FC236}">
                <a16:creationId xmlns:a16="http://schemas.microsoft.com/office/drawing/2014/main" id="{B7A6D34A-D69F-4021-A0CE-C30C590A359C}"/>
              </a:ext>
            </a:extLst>
          </p:cNvPr>
          <p:cNvSpPr/>
          <p:nvPr/>
        </p:nvSpPr>
        <p:spPr>
          <a:xfrm>
            <a:off x="9396663" y="5316985"/>
            <a:ext cx="2358190" cy="999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hlinkClick r:id="rId4" action="ppaction://hlinksldjump"/>
            <a:extLst>
              <a:ext uri="{FF2B5EF4-FFF2-40B4-BE49-F238E27FC236}">
                <a16:creationId xmlns:a16="http://schemas.microsoft.com/office/drawing/2014/main" id="{8FEF188E-B308-415E-A4E5-0DB7D9A4582C}"/>
              </a:ext>
            </a:extLst>
          </p:cNvPr>
          <p:cNvSpPr txBox="1"/>
          <p:nvPr/>
        </p:nvSpPr>
        <p:spPr>
          <a:xfrm>
            <a:off x="9473364" y="5316985"/>
            <a:ext cx="2204787" cy="584775"/>
          </a:xfrm>
          <a:prstGeom prst="rect">
            <a:avLst/>
          </a:prstGeom>
          <a:noFill/>
        </p:spPr>
        <p:txBody>
          <a:bodyPr wrap="square" rtlCol="0">
            <a:spAutoFit/>
          </a:bodyPr>
          <a:lstStyle/>
          <a:p>
            <a:pPr algn="ctr"/>
            <a:r>
              <a:rPr lang="en-GB" sz="3200" b="1" dirty="0">
                <a:solidFill>
                  <a:srgbClr val="00B050"/>
                </a:solidFill>
              </a:rPr>
              <a:t>Carry on</a:t>
            </a:r>
          </a:p>
        </p:txBody>
      </p:sp>
    </p:spTree>
    <p:extLst>
      <p:ext uri="{BB962C8B-B14F-4D97-AF65-F5344CB8AC3E}">
        <p14:creationId xmlns:p14="http://schemas.microsoft.com/office/powerpoint/2010/main" val="18079972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animBg="1"/>
      <p:bldP spid="4" grpId="0"/>
      <p:bldP spid="7" grpId="0"/>
      <p:bldP spid="12" grpId="0" animBg="1"/>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69BC-DA73-4F3D-A111-61309E8EFDE4}"/>
              </a:ext>
            </a:extLst>
          </p:cNvPr>
          <p:cNvSpPr>
            <a:spLocks noGrp="1"/>
          </p:cNvSpPr>
          <p:nvPr>
            <p:ph type="title"/>
          </p:nvPr>
        </p:nvSpPr>
        <p:spPr>
          <a:xfrm>
            <a:off x="838200" y="2766218"/>
            <a:ext cx="10515600" cy="1325563"/>
          </a:xfrm>
        </p:spPr>
        <p:txBody>
          <a:bodyPr/>
          <a:lstStyle/>
          <a:p>
            <a:pPr algn="ctr"/>
            <a:r>
              <a:rPr lang="en-GB" b="1" dirty="0" err="1">
                <a:solidFill>
                  <a:schemeClr val="bg1"/>
                </a:solidFill>
                <a:latin typeface="Comic Sans MS" panose="030F0702030302020204" pitchFamily="66" charset="0"/>
              </a:rPr>
              <a:t>Cmon</a:t>
            </a:r>
            <a:r>
              <a:rPr lang="en-GB" b="1" dirty="0">
                <a:solidFill>
                  <a:schemeClr val="bg1"/>
                </a:solidFill>
                <a:latin typeface="Comic Sans MS" panose="030F0702030302020204" pitchFamily="66" charset="0"/>
              </a:rPr>
              <a:t> man just try it</a:t>
            </a:r>
          </a:p>
        </p:txBody>
      </p:sp>
      <p:sp>
        <p:nvSpPr>
          <p:cNvPr id="3" name="Rectangle 2">
            <a:hlinkClick r:id="rId2" action="ppaction://hlinksldjump"/>
            <a:extLst>
              <a:ext uri="{FF2B5EF4-FFF2-40B4-BE49-F238E27FC236}">
                <a16:creationId xmlns:a16="http://schemas.microsoft.com/office/drawing/2014/main" id="{289A7140-AF31-4595-B4EC-0FEB8E2CDB6A}"/>
              </a:ext>
            </a:extLst>
          </p:cNvPr>
          <p:cNvSpPr/>
          <p:nvPr/>
        </p:nvSpPr>
        <p:spPr>
          <a:xfrm>
            <a:off x="4295274" y="4969042"/>
            <a:ext cx="3332747" cy="90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hlinkClick r:id="rId2" action="ppaction://hlinksldjump"/>
            <a:extLst>
              <a:ext uri="{FF2B5EF4-FFF2-40B4-BE49-F238E27FC236}">
                <a16:creationId xmlns:a16="http://schemas.microsoft.com/office/drawing/2014/main" id="{E5CAB5D5-C3B5-4202-B924-D8F35A639B46}"/>
              </a:ext>
            </a:extLst>
          </p:cNvPr>
          <p:cNvSpPr txBox="1"/>
          <p:nvPr/>
        </p:nvSpPr>
        <p:spPr>
          <a:xfrm>
            <a:off x="4295274" y="4969042"/>
            <a:ext cx="3429000" cy="461665"/>
          </a:xfrm>
          <a:prstGeom prst="rect">
            <a:avLst/>
          </a:prstGeom>
          <a:noFill/>
        </p:spPr>
        <p:txBody>
          <a:bodyPr wrap="square" rtlCol="0">
            <a:spAutoFit/>
          </a:bodyPr>
          <a:lstStyle/>
          <a:p>
            <a:pPr algn="ctr"/>
            <a:r>
              <a:rPr lang="en-GB" sz="2400" b="1" dirty="0"/>
              <a:t>Go back</a:t>
            </a:r>
          </a:p>
        </p:txBody>
      </p:sp>
    </p:spTree>
    <p:extLst>
      <p:ext uri="{BB962C8B-B14F-4D97-AF65-F5344CB8AC3E}">
        <p14:creationId xmlns:p14="http://schemas.microsoft.com/office/powerpoint/2010/main" val="20242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2">
            <a:hlinkClick r:id="rId4"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4"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720483" y="45005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70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hlinkClick r:id="rId5"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7320558" y="45005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08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7394970" y="562101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60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2FF5AA55-0CFF-4EDD-8FE1-7ECBB6673236}"/>
              </a:ext>
            </a:extLst>
          </p:cNvPr>
          <p:cNvGrpSpPr/>
          <p:nvPr/>
        </p:nvGrpSpPr>
        <p:grpSpPr>
          <a:xfrm>
            <a:off x="8190979" y="566533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p84.cooltext.com/Rendered/Cool%20Text%20-%20Success%20327524058844433.png">
            <a:extLst>
              <a:ext uri="{FF2B5EF4-FFF2-40B4-BE49-F238E27FC236}">
                <a16:creationId xmlns:a16="http://schemas.microsoft.com/office/drawing/2014/main" id="{3D531F5C-2A83-45B6-8870-876CDAD324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837" y="23813"/>
            <a:ext cx="488632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E0C76B4A-6E72-4A22-ABB0-6796F0A432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D7C970C3-CCE6-4F67-998D-C058A27D2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58043975-EC00-478E-AC55-2CCEEB85ACF6}"/>
              </a:ext>
            </a:extLst>
          </p:cNvPr>
          <p:cNvSpPr/>
          <p:nvPr/>
        </p:nvSpPr>
        <p:spPr>
          <a:xfrm>
            <a:off x="8077200" y="110836"/>
            <a:ext cx="3089564" cy="2286000"/>
          </a:xfrm>
          <a:prstGeom prst="wedgeEllipseCallout">
            <a:avLst>
              <a:gd name="adj1" fmla="val -122061"/>
              <a:gd name="adj2" fmla="val 65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316F8CE-8BD2-4D28-83A4-6CC9556C777C}"/>
              </a:ext>
            </a:extLst>
          </p:cNvPr>
          <p:cNvSpPr txBox="1"/>
          <p:nvPr/>
        </p:nvSpPr>
        <p:spPr>
          <a:xfrm>
            <a:off x="8521148" y="569843"/>
            <a:ext cx="2292626" cy="1384995"/>
          </a:xfrm>
          <a:prstGeom prst="rect">
            <a:avLst/>
          </a:prstGeom>
          <a:noFill/>
        </p:spPr>
        <p:txBody>
          <a:bodyPr wrap="square" rtlCol="0">
            <a:spAutoFit/>
          </a:bodyPr>
          <a:lstStyle/>
          <a:p>
            <a:pPr algn="ctr"/>
            <a:r>
              <a:rPr lang="en-GB" sz="1200" dirty="0">
                <a:latin typeface="Goudy Stout" panose="0202090407030B020401"/>
              </a:rPr>
              <a:t>Surprised how u found me in here with all these people fam. Is that </a:t>
            </a:r>
            <a:r>
              <a:rPr lang="en-GB" sz="1200" dirty="0" err="1">
                <a:latin typeface="Goudy Stout" panose="0202090407030B020401"/>
              </a:rPr>
              <a:t>ur</a:t>
            </a:r>
            <a:r>
              <a:rPr lang="en-GB" sz="1200" dirty="0">
                <a:latin typeface="Goudy Stout" panose="0202090407030B020401"/>
              </a:rPr>
              <a:t> </a:t>
            </a:r>
            <a:r>
              <a:rPr lang="en-GB" sz="1200" dirty="0" err="1">
                <a:latin typeface="Goudy Stout" panose="0202090407030B020401"/>
              </a:rPr>
              <a:t>lil</a:t>
            </a:r>
            <a:r>
              <a:rPr lang="en-GB" sz="1200" dirty="0">
                <a:latin typeface="Goudy Stout" panose="0202090407030B020401"/>
              </a:rPr>
              <a:t> bro?</a:t>
            </a:r>
          </a:p>
        </p:txBody>
      </p:sp>
      <p:sp>
        <p:nvSpPr>
          <p:cNvPr id="5" name="TextBox 4">
            <a:extLst>
              <a:ext uri="{FF2B5EF4-FFF2-40B4-BE49-F238E27FC236}">
                <a16:creationId xmlns:a16="http://schemas.microsoft.com/office/drawing/2014/main" id="{B4FD733A-B711-48B2-8719-C196378E2264}"/>
              </a:ext>
            </a:extLst>
          </p:cNvPr>
          <p:cNvSpPr txBox="1"/>
          <p:nvPr/>
        </p:nvSpPr>
        <p:spPr>
          <a:xfrm>
            <a:off x="212035" y="1126435"/>
            <a:ext cx="3902765" cy="1477328"/>
          </a:xfrm>
          <a:prstGeom prst="rect">
            <a:avLst/>
          </a:prstGeom>
          <a:noFill/>
        </p:spPr>
        <p:txBody>
          <a:bodyPr wrap="square" rtlCol="0">
            <a:spAutoFit/>
          </a:bodyPr>
          <a:lstStyle/>
          <a:p>
            <a:r>
              <a:rPr lang="en-GB" dirty="0">
                <a:highlight>
                  <a:srgbClr val="C0C0C0"/>
                </a:highlight>
              </a:rPr>
              <a:t>You finally made it to the one and only. You slowly slide your little brother behind you out of sight so you and </a:t>
            </a:r>
            <a:r>
              <a:rPr lang="en-GB" dirty="0" err="1">
                <a:highlight>
                  <a:srgbClr val="C0C0C0"/>
                </a:highlight>
              </a:rPr>
              <a:t>Taku</a:t>
            </a:r>
            <a:r>
              <a:rPr lang="en-GB" dirty="0">
                <a:highlight>
                  <a:srgbClr val="C0C0C0"/>
                </a:highlight>
              </a:rPr>
              <a:t> could have the date you’ve always dreamed of.</a:t>
            </a:r>
          </a:p>
        </p:txBody>
      </p:sp>
      <p:sp>
        <p:nvSpPr>
          <p:cNvPr id="6" name="TextBox 5">
            <a:extLst>
              <a:ext uri="{FF2B5EF4-FFF2-40B4-BE49-F238E27FC236}">
                <a16:creationId xmlns:a16="http://schemas.microsoft.com/office/drawing/2014/main" id="{E18DC5F2-8F1F-4847-BE83-F06C5B4424A1}"/>
              </a:ext>
            </a:extLst>
          </p:cNvPr>
          <p:cNvSpPr txBox="1"/>
          <p:nvPr/>
        </p:nvSpPr>
        <p:spPr>
          <a:xfrm>
            <a:off x="212035" y="4068771"/>
            <a:ext cx="3902765" cy="923330"/>
          </a:xfrm>
          <a:prstGeom prst="rect">
            <a:avLst/>
          </a:prstGeom>
          <a:noFill/>
        </p:spPr>
        <p:txBody>
          <a:bodyPr wrap="square" rtlCol="0">
            <a:spAutoFit/>
          </a:bodyPr>
          <a:lstStyle/>
          <a:p>
            <a:r>
              <a:rPr lang="en-GB" dirty="0">
                <a:highlight>
                  <a:srgbClr val="C0C0C0"/>
                </a:highlight>
              </a:rPr>
              <a:t>You and </a:t>
            </a:r>
            <a:r>
              <a:rPr lang="en-GB" dirty="0" err="1">
                <a:highlight>
                  <a:srgbClr val="C0C0C0"/>
                </a:highlight>
              </a:rPr>
              <a:t>Taku</a:t>
            </a:r>
            <a:r>
              <a:rPr lang="en-GB" dirty="0">
                <a:highlight>
                  <a:srgbClr val="C0C0C0"/>
                </a:highlight>
              </a:rPr>
              <a:t> both walk off into the various stalls to go look at the merch and to take pictures with cosplayers.</a:t>
            </a:r>
          </a:p>
        </p:txBody>
      </p:sp>
      <p:sp>
        <p:nvSpPr>
          <p:cNvPr id="7" name="TextBox 6">
            <a:extLst>
              <a:ext uri="{FF2B5EF4-FFF2-40B4-BE49-F238E27FC236}">
                <a16:creationId xmlns:a16="http://schemas.microsoft.com/office/drawing/2014/main" id="{E890885E-A29F-45B6-A7F7-426EA872D399}"/>
              </a:ext>
            </a:extLst>
          </p:cNvPr>
          <p:cNvSpPr txBox="1"/>
          <p:nvPr/>
        </p:nvSpPr>
        <p:spPr>
          <a:xfrm>
            <a:off x="4850296" y="5075583"/>
            <a:ext cx="3670852" cy="1477328"/>
          </a:xfrm>
          <a:prstGeom prst="rect">
            <a:avLst/>
          </a:prstGeom>
          <a:noFill/>
        </p:spPr>
        <p:txBody>
          <a:bodyPr wrap="square" rtlCol="0">
            <a:spAutoFit/>
          </a:bodyPr>
          <a:lstStyle/>
          <a:p>
            <a:r>
              <a:rPr lang="en-GB" dirty="0">
                <a:highlight>
                  <a:srgbClr val="C0C0C0"/>
                </a:highlight>
              </a:rPr>
              <a:t>Halfway through the date, </a:t>
            </a:r>
            <a:r>
              <a:rPr lang="en-GB" dirty="0" err="1">
                <a:highlight>
                  <a:srgbClr val="C0C0C0"/>
                </a:highlight>
              </a:rPr>
              <a:t>Taku</a:t>
            </a:r>
            <a:r>
              <a:rPr lang="en-GB" dirty="0">
                <a:highlight>
                  <a:srgbClr val="C0C0C0"/>
                </a:highlight>
              </a:rPr>
              <a:t> reaches for your hand and holds it affectionately. You wished this moment would last forever as you grip his impossibly soft hand.</a:t>
            </a:r>
          </a:p>
        </p:txBody>
      </p:sp>
      <p:sp>
        <p:nvSpPr>
          <p:cNvPr id="8" name="Rectangle 7">
            <a:hlinkClick r:id="rId4" action="ppaction://hlinksldjump"/>
            <a:extLst>
              <a:ext uri="{FF2B5EF4-FFF2-40B4-BE49-F238E27FC236}">
                <a16:creationId xmlns:a16="http://schemas.microsoft.com/office/drawing/2014/main" id="{60100F8E-D525-44A9-AE4C-7F54B742C741}"/>
              </a:ext>
            </a:extLst>
          </p:cNvPr>
          <p:cNvSpPr/>
          <p:nvPr/>
        </p:nvSpPr>
        <p:spPr>
          <a:xfrm>
            <a:off x="8878957" y="5075583"/>
            <a:ext cx="2756452"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6F241B5B-49E3-44FF-8F25-448D59829A10}"/>
              </a:ext>
            </a:extLst>
          </p:cNvPr>
          <p:cNvSpPr txBox="1"/>
          <p:nvPr/>
        </p:nvSpPr>
        <p:spPr>
          <a:xfrm>
            <a:off x="8878957" y="5075583"/>
            <a:ext cx="2756452" cy="369332"/>
          </a:xfrm>
          <a:prstGeom prst="rect">
            <a:avLst/>
          </a:prstGeom>
          <a:noFill/>
        </p:spPr>
        <p:txBody>
          <a:bodyPr wrap="square" rtlCol="0">
            <a:spAutoFit/>
          </a:bodyPr>
          <a:lstStyle/>
          <a:p>
            <a:pPr algn="ctr"/>
            <a:r>
              <a:rPr lang="en-GB" dirty="0"/>
              <a:t>Melt inside</a:t>
            </a:r>
          </a:p>
        </p:txBody>
      </p:sp>
    </p:spTree>
    <p:extLst>
      <p:ext uri="{BB962C8B-B14F-4D97-AF65-F5344CB8AC3E}">
        <p14:creationId xmlns:p14="http://schemas.microsoft.com/office/powerpoint/2010/main" val="295451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animBg="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E0C76B4A-6E72-4A22-ABB0-6796F0A432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D7C970C3-CCE6-4F67-998D-C058A27D2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58043975-EC00-478E-AC55-2CCEEB85ACF6}"/>
              </a:ext>
            </a:extLst>
          </p:cNvPr>
          <p:cNvSpPr/>
          <p:nvPr/>
        </p:nvSpPr>
        <p:spPr>
          <a:xfrm>
            <a:off x="8077200" y="110836"/>
            <a:ext cx="3089564" cy="2286000"/>
          </a:xfrm>
          <a:prstGeom prst="wedgeEllipseCallout">
            <a:avLst>
              <a:gd name="adj1" fmla="val -122061"/>
              <a:gd name="adj2" fmla="val 65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316F8CE-8BD2-4D28-83A4-6CC9556C777C}"/>
              </a:ext>
            </a:extLst>
          </p:cNvPr>
          <p:cNvSpPr txBox="1"/>
          <p:nvPr/>
        </p:nvSpPr>
        <p:spPr>
          <a:xfrm>
            <a:off x="8521148" y="289700"/>
            <a:ext cx="2292626" cy="2308324"/>
          </a:xfrm>
          <a:prstGeom prst="rect">
            <a:avLst/>
          </a:prstGeom>
          <a:noFill/>
        </p:spPr>
        <p:txBody>
          <a:bodyPr wrap="square" rtlCol="0">
            <a:spAutoFit/>
          </a:bodyPr>
          <a:lstStyle/>
          <a:p>
            <a:pPr algn="ctr"/>
            <a:r>
              <a:rPr lang="en-GB" sz="1200" dirty="0">
                <a:latin typeface="Goudy Stout" panose="0202090407030B020401"/>
              </a:rPr>
              <a:t>…And that’s basically how I became president of Zimbabwe. </a:t>
            </a:r>
            <a:r>
              <a:rPr lang="en-GB" sz="1200" dirty="0" err="1">
                <a:latin typeface="Goudy Stout" panose="0202090407030B020401"/>
              </a:rPr>
              <a:t>Yo</a:t>
            </a:r>
            <a:r>
              <a:rPr lang="en-GB" sz="1200" dirty="0">
                <a:latin typeface="Goudy Stout" panose="0202090407030B020401"/>
              </a:rPr>
              <a:t>, didn’t you come here with </a:t>
            </a:r>
            <a:r>
              <a:rPr lang="en-GB" sz="1200" dirty="0" err="1">
                <a:latin typeface="Goudy Stout" panose="0202090407030B020401"/>
              </a:rPr>
              <a:t>ur</a:t>
            </a:r>
            <a:r>
              <a:rPr lang="en-GB" sz="1200" dirty="0">
                <a:latin typeface="Goudy Stout" panose="0202090407030B020401"/>
              </a:rPr>
              <a:t> </a:t>
            </a:r>
            <a:r>
              <a:rPr lang="en-GB" sz="1200" dirty="0" err="1">
                <a:latin typeface="Goudy Stout" panose="0202090407030B020401"/>
              </a:rPr>
              <a:t>lil</a:t>
            </a:r>
            <a:r>
              <a:rPr lang="en-GB" sz="1200" dirty="0">
                <a:latin typeface="Goudy Stout" panose="0202090407030B020401"/>
              </a:rPr>
              <a:t> bro or something?</a:t>
            </a:r>
          </a:p>
        </p:txBody>
      </p:sp>
      <p:sp>
        <p:nvSpPr>
          <p:cNvPr id="5" name="TextBox 4">
            <a:extLst>
              <a:ext uri="{FF2B5EF4-FFF2-40B4-BE49-F238E27FC236}">
                <a16:creationId xmlns:a16="http://schemas.microsoft.com/office/drawing/2014/main" id="{B4FD733A-B711-48B2-8719-C196378E2264}"/>
              </a:ext>
            </a:extLst>
          </p:cNvPr>
          <p:cNvSpPr txBox="1"/>
          <p:nvPr/>
        </p:nvSpPr>
        <p:spPr>
          <a:xfrm>
            <a:off x="212035" y="1126435"/>
            <a:ext cx="3902765" cy="1754326"/>
          </a:xfrm>
          <a:prstGeom prst="rect">
            <a:avLst/>
          </a:prstGeom>
          <a:noFill/>
        </p:spPr>
        <p:txBody>
          <a:bodyPr wrap="square" rtlCol="0">
            <a:spAutoFit/>
          </a:bodyPr>
          <a:lstStyle/>
          <a:p>
            <a:r>
              <a:rPr lang="en-GB" dirty="0">
                <a:highlight>
                  <a:srgbClr val="C0C0C0"/>
                </a:highlight>
              </a:rPr>
              <a:t>Hours pass but it seemed like seconds when you’re with him. You not even paying attention to what he’s saying, just his mere presence alone makes you content with just about everything in life.</a:t>
            </a:r>
          </a:p>
        </p:txBody>
      </p:sp>
      <p:sp>
        <p:nvSpPr>
          <p:cNvPr id="6" name="TextBox 5">
            <a:extLst>
              <a:ext uri="{FF2B5EF4-FFF2-40B4-BE49-F238E27FC236}">
                <a16:creationId xmlns:a16="http://schemas.microsoft.com/office/drawing/2014/main" id="{E18DC5F2-8F1F-4847-BE83-F06C5B4424A1}"/>
              </a:ext>
            </a:extLst>
          </p:cNvPr>
          <p:cNvSpPr txBox="1"/>
          <p:nvPr/>
        </p:nvSpPr>
        <p:spPr>
          <a:xfrm>
            <a:off x="212035" y="4068771"/>
            <a:ext cx="3902765" cy="1477328"/>
          </a:xfrm>
          <a:prstGeom prst="rect">
            <a:avLst/>
          </a:prstGeom>
          <a:noFill/>
        </p:spPr>
        <p:txBody>
          <a:bodyPr wrap="square" rtlCol="0">
            <a:spAutoFit/>
          </a:bodyPr>
          <a:lstStyle/>
          <a:p>
            <a:r>
              <a:rPr lang="en-GB" dirty="0">
                <a:highlight>
                  <a:srgbClr val="C0C0C0"/>
                </a:highlight>
              </a:rPr>
              <a:t>You snapped out of your love daze and panic started to set in. Fearing the worst, you slip out of </a:t>
            </a:r>
            <a:r>
              <a:rPr lang="en-GB" dirty="0" err="1">
                <a:highlight>
                  <a:srgbClr val="C0C0C0"/>
                </a:highlight>
              </a:rPr>
              <a:t>Taku’s</a:t>
            </a:r>
            <a:r>
              <a:rPr lang="en-GB" dirty="0">
                <a:highlight>
                  <a:srgbClr val="C0C0C0"/>
                </a:highlight>
              </a:rPr>
              <a:t> hand and start looking left and right praying that Clink is around somewhere.</a:t>
            </a:r>
          </a:p>
        </p:txBody>
      </p:sp>
      <p:sp>
        <p:nvSpPr>
          <p:cNvPr id="7" name="TextBox 6">
            <a:extLst>
              <a:ext uri="{FF2B5EF4-FFF2-40B4-BE49-F238E27FC236}">
                <a16:creationId xmlns:a16="http://schemas.microsoft.com/office/drawing/2014/main" id="{E890885E-A29F-45B6-A7F7-426EA872D399}"/>
              </a:ext>
            </a:extLst>
          </p:cNvPr>
          <p:cNvSpPr txBox="1"/>
          <p:nvPr/>
        </p:nvSpPr>
        <p:spPr>
          <a:xfrm>
            <a:off x="4850296" y="5075583"/>
            <a:ext cx="3670852" cy="1477328"/>
          </a:xfrm>
          <a:prstGeom prst="rect">
            <a:avLst/>
          </a:prstGeom>
          <a:noFill/>
        </p:spPr>
        <p:txBody>
          <a:bodyPr wrap="square" rtlCol="0">
            <a:spAutoFit/>
          </a:bodyPr>
          <a:lstStyle/>
          <a:p>
            <a:r>
              <a:rPr lang="en-GB" dirty="0">
                <a:highlight>
                  <a:srgbClr val="C0C0C0"/>
                </a:highlight>
              </a:rPr>
              <a:t>He’s no where to be seen. You feel the dread start to envelop you as your hope of finding him becomes smaller and smaller. What do you do?</a:t>
            </a:r>
          </a:p>
        </p:txBody>
      </p:sp>
      <p:sp>
        <p:nvSpPr>
          <p:cNvPr id="8" name="Rectangle 7">
            <a:hlinkClick r:id="rId4" action="ppaction://hlinksldjump"/>
            <a:extLst>
              <a:ext uri="{FF2B5EF4-FFF2-40B4-BE49-F238E27FC236}">
                <a16:creationId xmlns:a16="http://schemas.microsoft.com/office/drawing/2014/main" id="{60100F8E-D525-44A9-AE4C-7F54B742C741}"/>
              </a:ext>
            </a:extLst>
          </p:cNvPr>
          <p:cNvSpPr/>
          <p:nvPr/>
        </p:nvSpPr>
        <p:spPr>
          <a:xfrm>
            <a:off x="8878957" y="4185879"/>
            <a:ext cx="2756452" cy="689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6F241B5B-49E3-44FF-8F25-448D59829A10}"/>
              </a:ext>
            </a:extLst>
          </p:cNvPr>
          <p:cNvSpPr txBox="1"/>
          <p:nvPr/>
        </p:nvSpPr>
        <p:spPr>
          <a:xfrm>
            <a:off x="8878957" y="4345769"/>
            <a:ext cx="2756452" cy="369332"/>
          </a:xfrm>
          <a:prstGeom prst="rect">
            <a:avLst/>
          </a:prstGeom>
          <a:noFill/>
        </p:spPr>
        <p:txBody>
          <a:bodyPr wrap="square" rtlCol="0">
            <a:spAutoFit/>
          </a:bodyPr>
          <a:lstStyle/>
          <a:p>
            <a:pPr algn="ctr"/>
            <a:r>
              <a:rPr lang="en-GB" dirty="0"/>
              <a:t>“CLINK? WHERE ARE YOU?”</a:t>
            </a:r>
          </a:p>
        </p:txBody>
      </p:sp>
      <p:sp>
        <p:nvSpPr>
          <p:cNvPr id="11" name="Rectangle 10">
            <a:extLst>
              <a:ext uri="{FF2B5EF4-FFF2-40B4-BE49-F238E27FC236}">
                <a16:creationId xmlns:a16="http://schemas.microsoft.com/office/drawing/2014/main" id="{7BF4FF05-07E6-46C6-8102-2D4B44662E2B}"/>
              </a:ext>
            </a:extLst>
          </p:cNvPr>
          <p:cNvSpPr/>
          <p:nvPr/>
        </p:nvSpPr>
        <p:spPr>
          <a:xfrm>
            <a:off x="8878957" y="4953491"/>
            <a:ext cx="2756452" cy="689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5" action="ppaction://hlinksldjump"/>
            <a:extLst>
              <a:ext uri="{FF2B5EF4-FFF2-40B4-BE49-F238E27FC236}">
                <a16:creationId xmlns:a16="http://schemas.microsoft.com/office/drawing/2014/main" id="{51897F2B-BD4C-4F3B-90BF-B89600670771}"/>
              </a:ext>
            </a:extLst>
          </p:cNvPr>
          <p:cNvSpPr/>
          <p:nvPr/>
        </p:nvSpPr>
        <p:spPr>
          <a:xfrm>
            <a:off x="8878957" y="5721103"/>
            <a:ext cx="2941982" cy="1026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4" action="ppaction://hlinksldjump"/>
            <a:extLst>
              <a:ext uri="{FF2B5EF4-FFF2-40B4-BE49-F238E27FC236}">
                <a16:creationId xmlns:a16="http://schemas.microsoft.com/office/drawing/2014/main" id="{55ABF503-63AD-468B-BB37-39F444CA07E5}"/>
              </a:ext>
            </a:extLst>
          </p:cNvPr>
          <p:cNvSpPr txBox="1"/>
          <p:nvPr/>
        </p:nvSpPr>
        <p:spPr>
          <a:xfrm>
            <a:off x="8878957" y="5029416"/>
            <a:ext cx="2756452" cy="646331"/>
          </a:xfrm>
          <a:prstGeom prst="rect">
            <a:avLst/>
          </a:prstGeom>
          <a:noFill/>
        </p:spPr>
        <p:txBody>
          <a:bodyPr wrap="square" rtlCol="0">
            <a:spAutoFit/>
          </a:bodyPr>
          <a:lstStyle/>
          <a:p>
            <a:pPr algn="ctr"/>
            <a:r>
              <a:rPr lang="en-GB" dirty="0"/>
              <a:t>Ask the people around you if they’ve seen him</a:t>
            </a:r>
          </a:p>
        </p:txBody>
      </p:sp>
      <p:sp>
        <p:nvSpPr>
          <p:cNvPr id="14" name="TextBox 13">
            <a:hlinkClick r:id="rId5" action="ppaction://hlinksldjump"/>
            <a:extLst>
              <a:ext uri="{FF2B5EF4-FFF2-40B4-BE49-F238E27FC236}">
                <a16:creationId xmlns:a16="http://schemas.microsoft.com/office/drawing/2014/main" id="{A96C5791-1FD7-4D91-896B-2CCE8CDA15D5}"/>
              </a:ext>
            </a:extLst>
          </p:cNvPr>
          <p:cNvSpPr txBox="1"/>
          <p:nvPr/>
        </p:nvSpPr>
        <p:spPr>
          <a:xfrm>
            <a:off x="9101834" y="5764976"/>
            <a:ext cx="2496227" cy="923330"/>
          </a:xfrm>
          <a:prstGeom prst="rect">
            <a:avLst/>
          </a:prstGeom>
          <a:noFill/>
        </p:spPr>
        <p:txBody>
          <a:bodyPr wrap="square" rtlCol="0">
            <a:spAutoFit/>
          </a:bodyPr>
          <a:lstStyle/>
          <a:p>
            <a:pPr algn="ctr"/>
            <a:r>
              <a:rPr lang="en-GB" dirty="0" err="1"/>
              <a:t>Taku</a:t>
            </a:r>
            <a:r>
              <a:rPr lang="en-GB" dirty="0"/>
              <a:t>&gt;&gt;&gt;Clink. You can make more Clinks later if </a:t>
            </a:r>
            <a:r>
              <a:rPr lang="en-GB" dirty="0" err="1"/>
              <a:t>ygm</a:t>
            </a:r>
            <a:r>
              <a:rPr lang="en-GB" dirty="0"/>
              <a:t> </a:t>
            </a:r>
          </a:p>
        </p:txBody>
      </p:sp>
    </p:spTree>
    <p:extLst>
      <p:ext uri="{BB962C8B-B14F-4D97-AF65-F5344CB8AC3E}">
        <p14:creationId xmlns:p14="http://schemas.microsoft.com/office/powerpoint/2010/main" val="392576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animBg="1"/>
      <p:bldP spid="9" grpId="0"/>
      <p:bldP spid="11" grpId="0" animBg="1"/>
      <p:bldP spid="12" grpId="0" animBg="1"/>
      <p:bldP spid="13" grpId="0"/>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r72.cooltext.com/rendered/cooltext327444136884898.gif">
            <a:extLst>
              <a:ext uri="{FF2B5EF4-FFF2-40B4-BE49-F238E27FC236}">
                <a16:creationId xmlns:a16="http://schemas.microsoft.com/office/drawing/2014/main" id="{BCC77D4E-5E63-4528-8FF9-73707540EE3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736535" y="0"/>
            <a:ext cx="6718929" cy="17632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BF3E0D2-848E-47D8-B279-9B97DB993153}"/>
              </a:ext>
            </a:extLst>
          </p:cNvPr>
          <p:cNvSpPr txBox="1">
            <a:spLocks/>
          </p:cNvSpPr>
          <p:nvPr/>
        </p:nvSpPr>
        <p:spPr>
          <a:xfrm>
            <a:off x="838200" y="2766218"/>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chemeClr val="bg1"/>
                </a:solidFill>
                <a:latin typeface="Comic Sans MS" panose="030F0702030302020204" pitchFamily="66" charset="0"/>
              </a:rPr>
              <a:t>I get that I made you sell him earlier…</a:t>
            </a:r>
          </a:p>
        </p:txBody>
      </p:sp>
      <p:sp>
        <p:nvSpPr>
          <p:cNvPr id="4" name="Title 1">
            <a:extLst>
              <a:ext uri="{FF2B5EF4-FFF2-40B4-BE49-F238E27FC236}">
                <a16:creationId xmlns:a16="http://schemas.microsoft.com/office/drawing/2014/main" id="{AF347D92-0987-4001-A4C1-CC978FB0FBBC}"/>
              </a:ext>
            </a:extLst>
          </p:cNvPr>
          <p:cNvSpPr txBox="1">
            <a:spLocks/>
          </p:cNvSpPr>
          <p:nvPr/>
        </p:nvSpPr>
        <p:spPr>
          <a:xfrm>
            <a:off x="3051312" y="4273111"/>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chemeClr val="bg1"/>
                </a:solidFill>
                <a:latin typeface="Comic Sans MS" panose="030F0702030302020204" pitchFamily="66" charset="0"/>
              </a:rPr>
              <a:t>But I’m not that evil to make you do it again</a:t>
            </a:r>
          </a:p>
        </p:txBody>
      </p:sp>
      <p:sp>
        <p:nvSpPr>
          <p:cNvPr id="5" name="Rectangle 4">
            <a:hlinkClick r:id="rId3" action="ppaction://hlinksldjump"/>
            <a:extLst>
              <a:ext uri="{FF2B5EF4-FFF2-40B4-BE49-F238E27FC236}">
                <a16:creationId xmlns:a16="http://schemas.microsoft.com/office/drawing/2014/main" id="{4A4E4765-25D9-4579-8B37-464C2E478B1B}"/>
              </a:ext>
            </a:extLst>
          </p:cNvPr>
          <p:cNvSpPr/>
          <p:nvPr/>
        </p:nvSpPr>
        <p:spPr>
          <a:xfrm>
            <a:off x="8613913" y="5128591"/>
            <a:ext cx="3044687" cy="1020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3" action="ppaction://hlinksldjump"/>
            <a:extLst>
              <a:ext uri="{FF2B5EF4-FFF2-40B4-BE49-F238E27FC236}">
                <a16:creationId xmlns:a16="http://schemas.microsoft.com/office/drawing/2014/main" id="{AF085B09-EF81-4A6A-812E-E7ED6D3CB41C}"/>
              </a:ext>
            </a:extLst>
          </p:cNvPr>
          <p:cNvSpPr txBox="1"/>
          <p:nvPr/>
        </p:nvSpPr>
        <p:spPr>
          <a:xfrm>
            <a:off x="8613913" y="5094748"/>
            <a:ext cx="3044687" cy="707886"/>
          </a:xfrm>
          <a:prstGeom prst="rect">
            <a:avLst/>
          </a:prstGeom>
          <a:noFill/>
        </p:spPr>
        <p:txBody>
          <a:bodyPr wrap="square" rtlCol="0">
            <a:spAutoFit/>
          </a:bodyPr>
          <a:lstStyle/>
          <a:p>
            <a:pPr algn="ctr"/>
            <a:r>
              <a:rPr lang="en-GB" sz="4000" dirty="0">
                <a:solidFill>
                  <a:srgbClr val="FF0000"/>
                </a:solidFill>
              </a:rPr>
              <a:t>Try again</a:t>
            </a:r>
          </a:p>
        </p:txBody>
      </p:sp>
    </p:spTree>
    <p:extLst>
      <p:ext uri="{BB962C8B-B14F-4D97-AF65-F5344CB8AC3E}">
        <p14:creationId xmlns:p14="http://schemas.microsoft.com/office/powerpoint/2010/main" val="347428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D1C8BD-F037-4F61-896B-FEE6C3315F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C94B59-C91D-46C7-A6A2-9495D1B3B583}"/>
              </a:ext>
            </a:extLst>
          </p:cNvPr>
          <p:cNvPicPr>
            <a:picLocks noChangeAspect="1"/>
          </p:cNvPicPr>
          <p:nvPr/>
        </p:nvPicPr>
        <p:blipFill rotWithShape="1">
          <a:blip r:embed="rId3"/>
          <a:srcRect t="6889" b="4529"/>
          <a:stretch/>
        </p:blipFill>
        <p:spPr>
          <a:xfrm>
            <a:off x="4810125" y="701237"/>
            <a:ext cx="2571750" cy="4682837"/>
          </a:xfrm>
          <a:prstGeom prst="rect">
            <a:avLst/>
          </a:prstGeom>
        </p:spPr>
      </p:pic>
      <p:pic>
        <p:nvPicPr>
          <p:cNvPr id="4" name="Picture 3">
            <a:extLst>
              <a:ext uri="{FF2B5EF4-FFF2-40B4-BE49-F238E27FC236}">
                <a16:creationId xmlns:a16="http://schemas.microsoft.com/office/drawing/2014/main" id="{4732F16E-327B-496E-9CBF-0A44E8144BEC}"/>
              </a:ext>
            </a:extLst>
          </p:cNvPr>
          <p:cNvPicPr>
            <a:picLocks noChangeAspect="1"/>
          </p:cNvPicPr>
          <p:nvPr/>
        </p:nvPicPr>
        <p:blipFill>
          <a:blip r:embed="rId4"/>
          <a:stretch>
            <a:fillRect/>
          </a:stretch>
        </p:blipFill>
        <p:spPr>
          <a:xfrm rot="5400000">
            <a:off x="5647311" y="1933987"/>
            <a:ext cx="897378" cy="2217336"/>
          </a:xfrm>
          <a:prstGeom prst="rect">
            <a:avLst/>
          </a:prstGeom>
        </p:spPr>
      </p:pic>
      <p:sp>
        <p:nvSpPr>
          <p:cNvPr id="5" name="Speech Bubble: Oval 4">
            <a:extLst>
              <a:ext uri="{FF2B5EF4-FFF2-40B4-BE49-F238E27FC236}">
                <a16:creationId xmlns:a16="http://schemas.microsoft.com/office/drawing/2014/main" id="{24FB8E29-38CA-41B9-B263-64DC8F80C34C}"/>
              </a:ext>
            </a:extLst>
          </p:cNvPr>
          <p:cNvSpPr/>
          <p:nvPr/>
        </p:nvSpPr>
        <p:spPr>
          <a:xfrm>
            <a:off x="7675418" y="0"/>
            <a:ext cx="4516562" cy="2782957"/>
          </a:xfrm>
          <a:prstGeom prst="wedgeEllipseCallout">
            <a:avLst>
              <a:gd name="adj1" fmla="val -85876"/>
              <a:gd name="adj2" fmla="val 13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C64EA1E-3029-4ECD-BB26-0D88CF53D99D}"/>
              </a:ext>
            </a:extLst>
          </p:cNvPr>
          <p:cNvSpPr txBox="1"/>
          <p:nvPr/>
        </p:nvSpPr>
        <p:spPr>
          <a:xfrm>
            <a:off x="516835" y="993913"/>
            <a:ext cx="3458817" cy="1477328"/>
          </a:xfrm>
          <a:prstGeom prst="rect">
            <a:avLst/>
          </a:prstGeom>
          <a:noFill/>
        </p:spPr>
        <p:txBody>
          <a:bodyPr wrap="square" rtlCol="0">
            <a:spAutoFit/>
          </a:bodyPr>
          <a:lstStyle/>
          <a:p>
            <a:r>
              <a:rPr lang="en-GB" dirty="0">
                <a:highlight>
                  <a:srgbClr val="C0C0C0"/>
                </a:highlight>
              </a:rPr>
              <a:t>As you frantically look around for clink, your eyes meet with someone familiar, but when the people start to move away in pure fright your stomach sinks .</a:t>
            </a:r>
          </a:p>
        </p:txBody>
      </p:sp>
      <p:sp>
        <p:nvSpPr>
          <p:cNvPr id="8" name="TextBox 7">
            <a:extLst>
              <a:ext uri="{FF2B5EF4-FFF2-40B4-BE49-F238E27FC236}">
                <a16:creationId xmlns:a16="http://schemas.microsoft.com/office/drawing/2014/main" id="{23BCEAF7-D79E-49B0-9DB5-06F1D773D965}"/>
              </a:ext>
            </a:extLst>
          </p:cNvPr>
          <p:cNvSpPr txBox="1"/>
          <p:nvPr/>
        </p:nvSpPr>
        <p:spPr>
          <a:xfrm>
            <a:off x="8634986" y="439916"/>
            <a:ext cx="2597426" cy="2031325"/>
          </a:xfrm>
          <a:prstGeom prst="rect">
            <a:avLst/>
          </a:prstGeom>
          <a:noFill/>
        </p:spPr>
        <p:txBody>
          <a:bodyPr wrap="square" rtlCol="0">
            <a:spAutoFit/>
          </a:bodyPr>
          <a:lstStyle/>
          <a:p>
            <a:r>
              <a:rPr lang="en-GB" dirty="0">
                <a:latin typeface="Comic Sans MS" panose="030F0702030302020204" pitchFamily="66" charset="0"/>
              </a:rPr>
              <a:t>Warg1 </a:t>
            </a:r>
            <a:r>
              <a:rPr lang="en-GB" dirty="0" err="1">
                <a:latin typeface="Comic Sans MS" panose="030F0702030302020204" pitchFamily="66" charset="0"/>
              </a:rPr>
              <a:t>peng</a:t>
            </a:r>
            <a:r>
              <a:rPr lang="en-GB" dirty="0">
                <a:latin typeface="Comic Sans MS" panose="030F0702030302020204" pitchFamily="66" charset="0"/>
              </a:rPr>
              <a:t> ting. No one has ever denied me, especially to my face, except you. Now your </a:t>
            </a:r>
            <a:r>
              <a:rPr lang="en-GB" dirty="0" err="1">
                <a:latin typeface="Comic Sans MS" panose="030F0702030302020204" pitchFamily="66" charset="0"/>
              </a:rPr>
              <a:t>gonna</a:t>
            </a:r>
            <a:r>
              <a:rPr lang="en-GB" dirty="0">
                <a:latin typeface="Comic Sans MS" panose="030F0702030302020204" pitchFamily="66" charset="0"/>
              </a:rPr>
              <a:t> learn that your actions have consequences</a:t>
            </a:r>
          </a:p>
        </p:txBody>
      </p:sp>
      <p:sp>
        <p:nvSpPr>
          <p:cNvPr id="9" name="TextBox 8">
            <a:extLst>
              <a:ext uri="{FF2B5EF4-FFF2-40B4-BE49-F238E27FC236}">
                <a16:creationId xmlns:a16="http://schemas.microsoft.com/office/drawing/2014/main" id="{3F4E9D97-DDF4-4D88-AD95-2837A2F65477}"/>
              </a:ext>
            </a:extLst>
          </p:cNvPr>
          <p:cNvSpPr txBox="1"/>
          <p:nvPr/>
        </p:nvSpPr>
        <p:spPr>
          <a:xfrm>
            <a:off x="828261" y="3648096"/>
            <a:ext cx="3458817" cy="1477328"/>
          </a:xfrm>
          <a:prstGeom prst="rect">
            <a:avLst/>
          </a:prstGeom>
          <a:noFill/>
        </p:spPr>
        <p:txBody>
          <a:bodyPr wrap="square" rtlCol="0">
            <a:spAutoFit/>
          </a:bodyPr>
          <a:lstStyle/>
          <a:p>
            <a:r>
              <a:rPr lang="en-GB" dirty="0">
                <a:highlight>
                  <a:srgbClr val="C0C0C0"/>
                </a:highlight>
              </a:rPr>
              <a:t>Clink was limp but conscious in the mans arms. He kept the same, blank stare towards the ceiling but he didn’t look like he knew what was going on.</a:t>
            </a:r>
          </a:p>
        </p:txBody>
      </p:sp>
      <p:sp>
        <p:nvSpPr>
          <p:cNvPr id="10" name="TextBox 9">
            <a:extLst>
              <a:ext uri="{FF2B5EF4-FFF2-40B4-BE49-F238E27FC236}">
                <a16:creationId xmlns:a16="http://schemas.microsoft.com/office/drawing/2014/main" id="{510601F9-A26D-4A8A-887A-216FB7B9E9D7}"/>
              </a:ext>
            </a:extLst>
          </p:cNvPr>
          <p:cNvSpPr txBox="1"/>
          <p:nvPr/>
        </p:nvSpPr>
        <p:spPr>
          <a:xfrm>
            <a:off x="2100470" y="5422221"/>
            <a:ext cx="5104198" cy="1477328"/>
          </a:xfrm>
          <a:prstGeom prst="rect">
            <a:avLst/>
          </a:prstGeom>
          <a:noFill/>
        </p:spPr>
        <p:txBody>
          <a:bodyPr wrap="square" rtlCol="0">
            <a:spAutoFit/>
          </a:bodyPr>
          <a:lstStyle/>
          <a:p>
            <a:pPr algn="ctr"/>
            <a:r>
              <a:rPr lang="en-GB" dirty="0">
                <a:highlight>
                  <a:srgbClr val="C0C0C0"/>
                </a:highlight>
              </a:rPr>
              <a:t>Helpless, you just stare in horror as this man turns around and starts running away. Before you even had the chance to weep though, a figure flashed before your eyes, as if it was travelling faster than the speed of light.</a:t>
            </a:r>
          </a:p>
        </p:txBody>
      </p:sp>
      <p:sp>
        <p:nvSpPr>
          <p:cNvPr id="11" name="TextBox 10">
            <a:extLst>
              <a:ext uri="{FF2B5EF4-FFF2-40B4-BE49-F238E27FC236}">
                <a16:creationId xmlns:a16="http://schemas.microsoft.com/office/drawing/2014/main" id="{09FA39AB-2D29-4897-B134-A6F28A4FB9B3}"/>
              </a:ext>
            </a:extLst>
          </p:cNvPr>
          <p:cNvSpPr txBox="1"/>
          <p:nvPr/>
        </p:nvSpPr>
        <p:spPr>
          <a:xfrm>
            <a:off x="7968925" y="5422221"/>
            <a:ext cx="3458817" cy="923330"/>
          </a:xfrm>
          <a:prstGeom prst="rect">
            <a:avLst/>
          </a:prstGeom>
          <a:noFill/>
        </p:spPr>
        <p:txBody>
          <a:bodyPr wrap="square" rtlCol="0">
            <a:spAutoFit/>
          </a:bodyPr>
          <a:lstStyle/>
          <a:p>
            <a:r>
              <a:rPr lang="en-GB" dirty="0">
                <a:highlight>
                  <a:srgbClr val="C0C0C0"/>
                </a:highlight>
              </a:rPr>
              <a:t>When you turn around, </a:t>
            </a:r>
            <a:r>
              <a:rPr lang="en-GB" dirty="0" err="1">
                <a:highlight>
                  <a:srgbClr val="C0C0C0"/>
                </a:highlight>
              </a:rPr>
              <a:t>Taku</a:t>
            </a:r>
            <a:r>
              <a:rPr lang="en-GB" dirty="0">
                <a:highlight>
                  <a:srgbClr val="C0C0C0"/>
                </a:highlight>
              </a:rPr>
              <a:t> is no longer by your side, he’s chasing after the man.</a:t>
            </a:r>
          </a:p>
        </p:txBody>
      </p:sp>
    </p:spTree>
    <p:extLst>
      <p:ext uri="{BB962C8B-B14F-4D97-AF65-F5344CB8AC3E}">
        <p14:creationId xmlns:p14="http://schemas.microsoft.com/office/powerpoint/2010/main" val="38007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dating simulator street background">
            <a:extLst>
              <a:ext uri="{FF2B5EF4-FFF2-40B4-BE49-F238E27FC236}">
                <a16:creationId xmlns:a16="http://schemas.microsoft.com/office/drawing/2014/main" id="{C45C3913-7265-4983-888C-CF1F0DB1F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612C51A-D401-49A0-8D70-6226F0C09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205840"/>
            <a:ext cx="4838480" cy="9634549"/>
          </a:xfrm>
          <a:prstGeom prst="rect">
            <a:avLst/>
          </a:prstGeom>
        </p:spPr>
      </p:pic>
      <p:sp>
        <p:nvSpPr>
          <p:cNvPr id="3" name="TextBox 2">
            <a:extLst>
              <a:ext uri="{FF2B5EF4-FFF2-40B4-BE49-F238E27FC236}">
                <a16:creationId xmlns:a16="http://schemas.microsoft.com/office/drawing/2014/main" id="{FB7506FC-63EC-4639-85CA-08AD927C9E35}"/>
              </a:ext>
            </a:extLst>
          </p:cNvPr>
          <p:cNvSpPr txBox="1"/>
          <p:nvPr/>
        </p:nvSpPr>
        <p:spPr>
          <a:xfrm>
            <a:off x="353633" y="5178692"/>
            <a:ext cx="6149008" cy="923330"/>
          </a:xfrm>
          <a:prstGeom prst="rect">
            <a:avLst/>
          </a:prstGeom>
          <a:noFill/>
        </p:spPr>
        <p:txBody>
          <a:bodyPr wrap="square" rtlCol="0">
            <a:spAutoFit/>
          </a:bodyPr>
          <a:lstStyle/>
          <a:p>
            <a:r>
              <a:rPr lang="en-GB" dirty="0">
                <a:highlight>
                  <a:srgbClr val="C0C0C0"/>
                </a:highlight>
              </a:rPr>
              <a:t>“You look like a nice person fam, I’d bus u my number but I only have my trap phone on me, but I like to take chances, would you like to go have some coffee tomorrow?”</a:t>
            </a:r>
          </a:p>
        </p:txBody>
      </p:sp>
      <p:sp>
        <p:nvSpPr>
          <p:cNvPr id="4" name="Rectangle 3">
            <a:hlinkClick r:id="rId4" action="ppaction://hlinksldjump"/>
            <a:extLst>
              <a:ext uri="{FF2B5EF4-FFF2-40B4-BE49-F238E27FC236}">
                <a16:creationId xmlns:a16="http://schemas.microsoft.com/office/drawing/2014/main" id="{848F0035-BFEF-426A-B8DB-A28416ABAB94}"/>
              </a:ext>
            </a:extLst>
          </p:cNvPr>
          <p:cNvSpPr/>
          <p:nvPr/>
        </p:nvSpPr>
        <p:spPr>
          <a:xfrm>
            <a:off x="8529403" y="5126636"/>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5" action="ppaction://hlinksldjump"/>
            <a:extLst>
              <a:ext uri="{FF2B5EF4-FFF2-40B4-BE49-F238E27FC236}">
                <a16:creationId xmlns:a16="http://schemas.microsoft.com/office/drawing/2014/main" id="{843A2B55-51EB-45ED-BCE4-13E57B2C0978}"/>
              </a:ext>
            </a:extLst>
          </p:cNvPr>
          <p:cNvSpPr/>
          <p:nvPr/>
        </p:nvSpPr>
        <p:spPr>
          <a:xfrm>
            <a:off x="8529402" y="5731239"/>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DFABF85A-83D5-47C5-8384-B0D8C66BBA41}"/>
              </a:ext>
            </a:extLst>
          </p:cNvPr>
          <p:cNvSpPr/>
          <p:nvPr/>
        </p:nvSpPr>
        <p:spPr>
          <a:xfrm>
            <a:off x="8529401" y="6330846"/>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44D0A000-A803-40E2-9FCE-BC313C26919F}"/>
              </a:ext>
            </a:extLst>
          </p:cNvPr>
          <p:cNvSpPr txBox="1"/>
          <p:nvPr/>
        </p:nvSpPr>
        <p:spPr>
          <a:xfrm>
            <a:off x="8529401" y="5126636"/>
            <a:ext cx="3530075" cy="369332"/>
          </a:xfrm>
          <a:prstGeom prst="rect">
            <a:avLst/>
          </a:prstGeom>
          <a:noFill/>
        </p:spPr>
        <p:txBody>
          <a:bodyPr wrap="square" rtlCol="0">
            <a:spAutoFit/>
          </a:bodyPr>
          <a:lstStyle/>
          <a:p>
            <a:pPr algn="ctr"/>
            <a:r>
              <a:rPr lang="en-GB" dirty="0"/>
              <a:t>BET</a:t>
            </a:r>
          </a:p>
        </p:txBody>
      </p:sp>
      <p:sp>
        <p:nvSpPr>
          <p:cNvPr id="8" name="TextBox 7">
            <a:hlinkClick r:id="rId5" action="ppaction://hlinksldjump"/>
            <a:extLst>
              <a:ext uri="{FF2B5EF4-FFF2-40B4-BE49-F238E27FC236}">
                <a16:creationId xmlns:a16="http://schemas.microsoft.com/office/drawing/2014/main" id="{D8F2FAA5-6CF4-4452-B753-818030AEA33D}"/>
              </a:ext>
            </a:extLst>
          </p:cNvPr>
          <p:cNvSpPr txBox="1"/>
          <p:nvPr/>
        </p:nvSpPr>
        <p:spPr>
          <a:xfrm>
            <a:off x="8529400" y="5769593"/>
            <a:ext cx="3530075" cy="369332"/>
          </a:xfrm>
          <a:prstGeom prst="rect">
            <a:avLst/>
          </a:prstGeom>
          <a:noFill/>
        </p:spPr>
        <p:txBody>
          <a:bodyPr wrap="square" rtlCol="0">
            <a:spAutoFit/>
          </a:bodyPr>
          <a:lstStyle/>
          <a:p>
            <a:pPr algn="ctr"/>
            <a:r>
              <a:rPr lang="en-GB" dirty="0"/>
              <a:t>*Faints*</a:t>
            </a:r>
          </a:p>
        </p:txBody>
      </p:sp>
      <p:sp>
        <p:nvSpPr>
          <p:cNvPr id="9" name="TextBox 8">
            <a:hlinkClick r:id="rId4" action="ppaction://hlinksldjump"/>
            <a:extLst>
              <a:ext uri="{FF2B5EF4-FFF2-40B4-BE49-F238E27FC236}">
                <a16:creationId xmlns:a16="http://schemas.microsoft.com/office/drawing/2014/main" id="{9190380F-7EAC-4844-86DE-43B0FF7483A4}"/>
              </a:ext>
            </a:extLst>
          </p:cNvPr>
          <p:cNvSpPr txBox="1"/>
          <p:nvPr/>
        </p:nvSpPr>
        <p:spPr>
          <a:xfrm>
            <a:off x="8529401" y="6488668"/>
            <a:ext cx="3530075" cy="369332"/>
          </a:xfrm>
          <a:prstGeom prst="rect">
            <a:avLst/>
          </a:prstGeom>
          <a:noFill/>
        </p:spPr>
        <p:txBody>
          <a:bodyPr wrap="square" rtlCol="0">
            <a:spAutoFit/>
          </a:bodyPr>
          <a:lstStyle/>
          <a:p>
            <a:pPr algn="ctr"/>
            <a:r>
              <a:rPr lang="en-GB" dirty="0"/>
              <a:t>I sure will ;)</a:t>
            </a:r>
          </a:p>
        </p:txBody>
      </p:sp>
    </p:spTree>
    <p:extLst>
      <p:ext uri="{BB962C8B-B14F-4D97-AF65-F5344CB8AC3E}">
        <p14:creationId xmlns:p14="http://schemas.microsoft.com/office/powerpoint/2010/main" val="4783658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701E617-2D47-4A9F-8821-7275EA6F0B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553FB6-1C8E-4D1D-A04F-CA38A2296A18}"/>
              </a:ext>
            </a:extLst>
          </p:cNvPr>
          <p:cNvSpPr txBox="1"/>
          <p:nvPr/>
        </p:nvSpPr>
        <p:spPr>
          <a:xfrm>
            <a:off x="471055" y="734291"/>
            <a:ext cx="3325090" cy="1477328"/>
          </a:xfrm>
          <a:prstGeom prst="rect">
            <a:avLst/>
          </a:prstGeom>
          <a:noFill/>
        </p:spPr>
        <p:txBody>
          <a:bodyPr wrap="square" rtlCol="0">
            <a:spAutoFit/>
          </a:bodyPr>
          <a:lstStyle/>
          <a:p>
            <a:r>
              <a:rPr lang="en-GB" dirty="0">
                <a:highlight>
                  <a:srgbClr val="C0C0C0"/>
                </a:highlight>
              </a:rPr>
              <a:t>The man stood no chance in escaping </a:t>
            </a:r>
            <a:r>
              <a:rPr lang="en-GB" dirty="0" err="1">
                <a:highlight>
                  <a:srgbClr val="C0C0C0"/>
                </a:highlight>
              </a:rPr>
              <a:t>Taku’s</a:t>
            </a:r>
            <a:r>
              <a:rPr lang="en-GB" dirty="0">
                <a:highlight>
                  <a:srgbClr val="C0C0C0"/>
                </a:highlight>
              </a:rPr>
              <a:t> charge. Before you realised it, </a:t>
            </a:r>
            <a:r>
              <a:rPr lang="en-GB" dirty="0" err="1">
                <a:highlight>
                  <a:srgbClr val="C0C0C0"/>
                </a:highlight>
              </a:rPr>
              <a:t>Taku</a:t>
            </a:r>
            <a:r>
              <a:rPr lang="en-GB" dirty="0">
                <a:highlight>
                  <a:srgbClr val="C0C0C0"/>
                </a:highlight>
              </a:rPr>
              <a:t> had already caught up and jumped to tackle him.</a:t>
            </a:r>
          </a:p>
        </p:txBody>
      </p:sp>
      <p:pic>
        <p:nvPicPr>
          <p:cNvPr id="4" name="Picture 3">
            <a:extLst>
              <a:ext uri="{FF2B5EF4-FFF2-40B4-BE49-F238E27FC236}">
                <a16:creationId xmlns:a16="http://schemas.microsoft.com/office/drawing/2014/main" id="{40E6DB8F-FDE0-4E85-A621-7E8356DA5657}"/>
              </a:ext>
            </a:extLst>
          </p:cNvPr>
          <p:cNvPicPr>
            <a:picLocks noChangeAspect="1"/>
          </p:cNvPicPr>
          <p:nvPr/>
        </p:nvPicPr>
        <p:blipFill rotWithShape="1">
          <a:blip r:embed="rId3"/>
          <a:srcRect t="6889" b="4529"/>
          <a:stretch/>
        </p:blipFill>
        <p:spPr>
          <a:xfrm>
            <a:off x="4810125" y="701237"/>
            <a:ext cx="2571750" cy="4682837"/>
          </a:xfrm>
          <a:prstGeom prst="rect">
            <a:avLst/>
          </a:prstGeom>
        </p:spPr>
      </p:pic>
      <p:pic>
        <p:nvPicPr>
          <p:cNvPr id="5" name="Picture 4">
            <a:extLst>
              <a:ext uri="{FF2B5EF4-FFF2-40B4-BE49-F238E27FC236}">
                <a16:creationId xmlns:a16="http://schemas.microsoft.com/office/drawing/2014/main" id="{49C7CEEE-85E7-4C8C-AF3E-7FB5B5F0132D}"/>
              </a:ext>
            </a:extLst>
          </p:cNvPr>
          <p:cNvPicPr>
            <a:picLocks noChangeAspect="1"/>
          </p:cNvPicPr>
          <p:nvPr/>
        </p:nvPicPr>
        <p:blipFill>
          <a:blip r:embed="rId4"/>
          <a:stretch>
            <a:fillRect/>
          </a:stretch>
        </p:blipFill>
        <p:spPr>
          <a:xfrm rot="5400000">
            <a:off x="5647311" y="1933987"/>
            <a:ext cx="897378" cy="2217336"/>
          </a:xfrm>
          <a:prstGeom prst="rect">
            <a:avLst/>
          </a:prstGeom>
        </p:spPr>
      </p:pic>
      <p:pic>
        <p:nvPicPr>
          <p:cNvPr id="2050" name="Picture 2" descr="https://scontent-lht6-1.xx.fbcdn.net/v/t1.15752-9/64755133_680261922424574_6636051692993380352_n.jpg?_nc_cat=106&amp;_nc_ht=scontent-lht6-1.xx&amp;oh=289b9491e0847afcc2ed6190548875d3&amp;oe=5DC3E6FA">
            <a:extLst>
              <a:ext uri="{FF2B5EF4-FFF2-40B4-BE49-F238E27FC236}">
                <a16:creationId xmlns:a16="http://schemas.microsoft.com/office/drawing/2014/main" id="{E3830D9A-F013-4694-B83A-0E13D9A6CAD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9688" l="10000" r="90000">
                        <a14:foregroundMark x1="50972" y1="27708" x2="53333" y2="26979"/>
                        <a14:foregroundMark x1="47614" y1="32074" x2="48611" y2="31250"/>
                        <a14:foregroundMark x1="48611" y1="31250" x2="59743" y2="26778"/>
                        <a14:foregroundMark x1="59157" y1="41987" x2="58472" y2="43646"/>
                        <a14:foregroundMark x1="58472" y1="43646" x2="48611" y2="46146"/>
                        <a14:foregroundMark x1="48611" y1="46146" x2="40292" y2="41627"/>
                        <a14:foregroundMark x1="50694" y1="18958" x2="50694" y2="10625"/>
                        <a14:foregroundMark x1="50694" y1="10625" x2="53333" y2="18438"/>
                        <a14:foregroundMark x1="53333" y1="18438" x2="49861" y2="18958"/>
                        <a14:foregroundMark x1="36944" y1="42396" x2="27361" y2="47917"/>
                        <a14:foregroundMark x1="27361" y1="47917" x2="28056" y2="55937"/>
                        <a14:foregroundMark x1="28056" y1="55937" x2="24444" y2="63854"/>
                        <a14:foregroundMark x1="24444" y1="63854" x2="26806" y2="80625"/>
                        <a14:foregroundMark x1="26806" y1="80625" x2="33472" y2="88125"/>
                        <a14:foregroundMark x1="33472" y1="88125" x2="37222" y2="96875"/>
                        <a14:foregroundMark x1="37222" y1="96875" x2="53333" y2="99688"/>
                        <a14:foregroundMark x1="53333" y1="99688" x2="60833" y2="48021"/>
                        <a14:foregroundMark x1="60833" y1="48021" x2="56806" y2="11146"/>
                        <a14:foregroundMark x1="56806" y1="11146" x2="49306" y2="17708"/>
                        <a14:foregroundMark x1="49306" y1="17708" x2="48333" y2="25625"/>
                        <a14:foregroundMark x1="48333" y1="25625" x2="35972" y2="42813"/>
                        <a14:backgroundMark x1="49230" y1="25687" x2="49172" y2="25936"/>
                        <a14:backgroundMark x1="29570" y1="44444" x2="19444" y2="39583"/>
                        <a14:backgroundMark x1="19444" y1="39583" x2="15139" y2="23333"/>
                        <a14:backgroundMark x1="15139" y1="23333" x2="21944" y2="14583"/>
                        <a14:backgroundMark x1="21944" y1="14583" x2="31528" y2="9896"/>
                        <a14:backgroundMark x1="50385" y1="9896" x2="52778" y2="9896"/>
                        <a14:backgroundMark x1="31528" y1="9896" x2="49978" y2="9896"/>
                        <a14:backgroundMark x1="48750" y1="7292" x2="45417" y2="18438"/>
                        <a14:backgroundMark x1="45417" y1="18438" x2="39306" y2="26042"/>
                        <a14:backgroundMark x1="39306" y1="26042" x2="28194" y2="26250"/>
                        <a14:backgroundMark x1="28194" y1="26250" x2="23194" y2="19063"/>
                        <a14:backgroundMark x1="23194" y1="19063" x2="26667" y2="11667"/>
                        <a14:backgroundMark x1="26667" y1="11667" x2="47500" y2="8646"/>
                        <a14:backgroundMark x1="58750" y1="13854" x2="61944" y2="21458"/>
                        <a14:backgroundMark x1="61944" y1="21458" x2="62222" y2="30625"/>
                        <a14:backgroundMark x1="62222" y1="30625" x2="61111" y2="38750"/>
                        <a14:backgroundMark x1="61111" y1="38750" x2="64306" y2="63438"/>
                        <a14:backgroundMark x1="64306" y1="63438" x2="79028" y2="58438"/>
                        <a14:backgroundMark x1="79028" y1="58438" x2="84583" y2="46042"/>
                        <a14:backgroundMark x1="84583" y1="46042" x2="85000" y2="25208"/>
                        <a14:backgroundMark x1="85000" y1="25208" x2="81667" y2="16875"/>
                        <a14:backgroundMark x1="81667" y1="16875" x2="72361" y2="12708"/>
                        <a14:backgroundMark x1="72361" y1="12708" x2="61111" y2="13125"/>
                        <a14:backgroundMark x1="61111" y1="13125" x2="57917" y2="14271"/>
                      </a14:backgroundRemoval>
                    </a14:imgEffect>
                  </a14:imgLayer>
                </a14:imgProps>
              </a:ext>
              <a:ext uri="{28A0092B-C50C-407E-A947-70E740481C1C}">
                <a14:useLocalDpi xmlns:a14="http://schemas.microsoft.com/office/drawing/2010/main" val="0"/>
              </a:ext>
            </a:extLst>
          </a:blip>
          <a:srcRect/>
          <a:stretch>
            <a:fillRect/>
          </a:stretch>
        </p:blipFill>
        <p:spPr bwMode="auto">
          <a:xfrm rot="16200000" flipH="1">
            <a:off x="14705714" y="170509"/>
            <a:ext cx="4592782" cy="612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2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4.375E-6 1.38778E-17 L -4.375E-6 0.00023 C -0.01041 -0.00208 -0.0207 -0.00324 -0.03099 -0.00579 C -0.03515 -0.00694 -0.03906 -0.01134 -0.04335 -0.01181 C -0.06901 -0.01528 -0.09479 -0.01597 -0.12057 -0.01782 C -0.12669 -0.02176 -0.13268 -0.02662 -0.13893 -0.02986 C -0.15455 -0.03704 -0.14739 -0.03287 -0.16054 -0.04167 L -0.28411 -0.02986 C -0.29036 -0.02894 -0.29635 -0.02546 -0.3026 -0.02361 C -0.30989 -0.02176 -0.31705 -0.01968 -0.32421 -0.01782 C -0.34882 -0.02176 -0.37356 -0.02361 -0.39817 -0.02986 C -0.40664 -0.03171 -0.41471 -0.03796 -0.42291 -0.04167 C -0.43737 -0.04792 -0.45143 -0.05671 -0.46614 -0.05926 C -0.50625 -0.06713 -0.48671 -0.06296 -0.52487 -0.07106 C -0.54322 -0.06944 -0.56184 -0.06829 -0.58033 -0.06528 C -0.58658 -0.06412 -0.5927 -0.06019 -0.59895 -0.05926 C -0.6246 -0.05602 -0.65039 -0.05602 -0.67604 -0.05347 C -0.69049 -0.05208 -0.70481 -0.04954 -0.71927 -0.04745 C -0.78242 -0.05324 -0.78593 -0.05949 -0.84882 -0.04167 C -0.85533 -0.03958 -0.86119 -0.03333 -0.86731 -0.02986 C -0.87135 -0.02755 -0.87578 -0.02662 -0.87981 -0.02361 C -0.88398 -0.0206 -0.88789 -0.01528 -0.89205 -0.01181 C -0.90039 -0.00486 -0.90768 -0.00347 -0.91679 1.38778E-17 C -0.9302 -0.00208 -0.94349 -0.00579 -0.9569 -0.00579 C -0.97057 -0.00579 -0.99049 0.00648 -1.00325 0.01181 C -1.02278 0.0206 -1.04648 0.02569 -1.06497 0.02986 C -1.07721 0.03241 -1.08971 0.03333 -1.10195 0.03565 C -1.11132 0.03727 -1.12044 0.03958 -1.12968 0.04167 L -1.16067 0.04745 C -1.16888 0.04954 -1.17695 0.05301 -1.18528 0.05347 C -1.23059 0.05694 -1.27591 0.05764 -1.32109 0.05972 C -1.36015 0.05556 -1.39921 0.05417 -1.43815 0.04745 C -1.44765 0.04606 -1.45664 0.03935 -1.46588 0.03565 C -1.47734 0.03125 -1.48841 0.02616 -1.5 0.02384 C -1.51849 0.02037 -1.53711 0.01991 -1.55546 0.01806 C -1.57916 0.01991 -1.60273 0.0206 -1.6263 0.02384 C -1.63424 0.025 -1.64882 0.03102 -1.65716 0.03565 C -1.66041 0.03727 -1.66328 0.04051 -1.66653 0.04167 C -1.67461 0.04468 -1.68294 0.04583 -1.69114 0.04745 C -1.7013 0.05417 -1.69713 0.05347 -1.70364 0.05347 " pathEditMode="relative" rAng="0" ptsTypes="AAAAAAAAAAAAAAAAAAAAAAAAAAAAAAAAAAAAAAAA">
                                      <p:cBhvr>
                                        <p:cTn id="11" dur="3000" fill="hold"/>
                                        <p:tgtEl>
                                          <p:spTgt spid="2050"/>
                                        </p:tgtEl>
                                        <p:attrNameLst>
                                          <p:attrName>ppt_x</p:attrName>
                                          <p:attrName>ppt_y</p:attrName>
                                        </p:attrNameLst>
                                      </p:cBhvr>
                                      <p:rCtr x="-85182" y="-579"/>
                                    </p:animMotion>
                                  </p:childTnLst>
                                </p:cTn>
                              </p:par>
                              <p:par>
                                <p:cTn id="12" presetID="0" presetClass="path" presetSubtype="0" accel="50000" decel="50000" fill="hold" nodeType="withEffect">
                                  <p:stCondLst>
                                    <p:cond delay="1000"/>
                                  </p:stCondLst>
                                  <p:childTnLst>
                                    <p:animMotion origin="layout" path="M 0 0 L 0 0 L -0.04023 0.01899 C -0.09167 0.04167 -0.05794 0.02385 -0.10456 0.04746 C -0.11354 0.05209 -0.12227 0.05764 -0.13138 0.06181 C -0.13659 0.06413 -0.14219 0.06413 -0.1474 0.06644 C -0.15286 0.06899 -0.16341 0.07616 -0.16341 0.07616 C -0.16966 0.07454 -0.17617 0.07431 -0.18216 0.0713 C -0.18607 0.06945 -0.18932 0.06459 -0.19297 0.06181 C -0.21159 0.047 -0.20026 0.05649 -0.21706 0.04746 C -0.2224 0.04468 -0.22747 0.03913 -0.23307 0.03797 C -0.26875 0.0301 -0.2474 0.03403 -0.2974 0.02848 C -0.32057 0.0301 -0.34388 0.03056 -0.36706 0.03311 C -0.37161 0.0338 -0.37591 0.03797 -0.38047 0.03797 C -0.42422 0.03797 -0.46797 0.03473 -0.51159 0.03311 C -0.54948 0.03588 -0.57982 0.03635 -0.61602 0.04283 C -0.6224 0.04375 -0.62852 0.04607 -0.63477 0.04746 C -0.64375 0.04931 -0.6526 0.0507 -0.66159 0.05232 C -0.66875 0.05533 -0.67604 0.05764 -0.68307 0.06181 C -0.68568 0.06343 -0.68828 0.06551 -0.69102 0.06644 C -0.69284 0.06713 -0.69466 0.06644 -0.69648 0.06644 " pathEditMode="relative" ptsTypes="AAAAAAAAAAAAAAAAAAAAA">
                                      <p:cBhvr>
                                        <p:cTn id="13" dur="2000" fill="hold"/>
                                        <p:tgtEl>
                                          <p:spTgt spid="4"/>
                                        </p:tgtEl>
                                        <p:attrNameLst>
                                          <p:attrName>ppt_x</p:attrName>
                                          <p:attrName>ppt_y</p:attrName>
                                        </p:attrNameLst>
                                      </p:cBhvr>
                                    </p:animMotion>
                                  </p:childTnLst>
                                </p:cTn>
                              </p:par>
                              <p:par>
                                <p:cTn id="14" presetID="0" presetClass="path" presetSubtype="0" accel="50000" decel="50000" fill="hold" nodeType="withEffect">
                                  <p:stCondLst>
                                    <p:cond delay="1000"/>
                                  </p:stCondLst>
                                  <p:childTnLst>
                                    <p:animMotion origin="layout" path="M 0 0 L 0 0 L -0.04023 0.01899 C -0.09167 0.04167 -0.05794 0.02385 -0.10456 0.04746 C -0.11354 0.05209 -0.12227 0.05764 -0.13138 0.06181 C -0.13659 0.06413 -0.14219 0.06413 -0.1474 0.06644 C -0.15286 0.06899 -0.16341 0.07616 -0.16341 0.07616 C -0.16966 0.07454 -0.17617 0.07431 -0.18216 0.0713 C -0.18607 0.06945 -0.18932 0.06459 -0.19297 0.06181 C -0.21159 0.047 -0.20026 0.05649 -0.21706 0.04746 C -0.2224 0.04468 -0.22747 0.03913 -0.23307 0.03797 C -0.26875 0.0301 -0.2474 0.03403 -0.2974 0.02848 C -0.32057 0.0301 -0.34388 0.03056 -0.36706 0.03311 C -0.37161 0.0338 -0.37591 0.03797 -0.38047 0.03797 C -0.42422 0.03797 -0.46797 0.03473 -0.51159 0.03311 C -0.54948 0.03588 -0.57982 0.03635 -0.61602 0.04283 C -0.6224 0.04375 -0.62852 0.04607 -0.63477 0.04746 C -0.64375 0.04931 -0.6526 0.0507 -0.66159 0.05232 C -0.66875 0.05533 -0.67604 0.05764 -0.68307 0.06181 C -0.68568 0.06343 -0.68828 0.06551 -0.69102 0.06644 C -0.69284 0.06713 -0.69466 0.06644 -0.69648 0.06644 " pathEditMode="relative" ptsTypes="AAAAAAAAAAAAAAAAAAAAA">
                                      <p:cBhvr>
                                        <p:cTn id="15"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075DC85-A2D3-4108-B6FD-FE304FA669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C79638C6-9514-4FD4-B0E3-8D9B02B6A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A07287C0-A89F-447B-88C1-9E78EF039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397" y="2814313"/>
            <a:ext cx="886726" cy="17161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F2808C-3E3F-4EA1-8DAB-5BEE0702B932}"/>
              </a:ext>
            </a:extLst>
          </p:cNvPr>
          <p:cNvSpPr txBox="1"/>
          <p:nvPr/>
        </p:nvSpPr>
        <p:spPr>
          <a:xfrm>
            <a:off x="147484" y="752168"/>
            <a:ext cx="3569110" cy="923330"/>
          </a:xfrm>
          <a:prstGeom prst="rect">
            <a:avLst/>
          </a:prstGeom>
          <a:noFill/>
        </p:spPr>
        <p:txBody>
          <a:bodyPr wrap="square" rtlCol="0">
            <a:spAutoFit/>
          </a:bodyPr>
          <a:lstStyle/>
          <a:p>
            <a:r>
              <a:rPr lang="en-GB" dirty="0">
                <a:highlight>
                  <a:srgbClr val="C0C0C0"/>
                </a:highlight>
              </a:rPr>
              <a:t>You couldn't even muster up a word as </a:t>
            </a:r>
            <a:r>
              <a:rPr lang="en-GB" dirty="0" err="1">
                <a:highlight>
                  <a:srgbClr val="C0C0C0"/>
                </a:highlight>
              </a:rPr>
              <a:t>Taku</a:t>
            </a:r>
            <a:r>
              <a:rPr lang="en-GB" dirty="0">
                <a:highlight>
                  <a:srgbClr val="C0C0C0"/>
                </a:highlight>
              </a:rPr>
              <a:t> walked back to you with Clink as if nothing has happened</a:t>
            </a:r>
          </a:p>
        </p:txBody>
      </p:sp>
      <p:sp>
        <p:nvSpPr>
          <p:cNvPr id="6" name="TextBox 5">
            <a:extLst>
              <a:ext uri="{FF2B5EF4-FFF2-40B4-BE49-F238E27FC236}">
                <a16:creationId xmlns:a16="http://schemas.microsoft.com/office/drawing/2014/main" id="{9F85F4F6-EE0B-4106-A210-C9D6D24A2D23}"/>
              </a:ext>
            </a:extLst>
          </p:cNvPr>
          <p:cNvSpPr txBox="1"/>
          <p:nvPr/>
        </p:nvSpPr>
        <p:spPr>
          <a:xfrm>
            <a:off x="1032387" y="3126658"/>
            <a:ext cx="3639301" cy="1200329"/>
          </a:xfrm>
          <a:prstGeom prst="rect">
            <a:avLst/>
          </a:prstGeom>
          <a:noFill/>
        </p:spPr>
        <p:txBody>
          <a:bodyPr wrap="square" rtlCol="0">
            <a:spAutoFit/>
          </a:bodyPr>
          <a:lstStyle/>
          <a:p>
            <a:r>
              <a:rPr lang="en-GB" dirty="0">
                <a:highlight>
                  <a:srgbClr val="C0C0C0"/>
                </a:highlight>
              </a:rPr>
              <a:t>You slowly nod your head as you stare in awe and wonder how a man can be so handsome, smart and athletic.</a:t>
            </a:r>
          </a:p>
        </p:txBody>
      </p:sp>
      <p:sp>
        <p:nvSpPr>
          <p:cNvPr id="7" name="Speech Bubble: Oval 6">
            <a:extLst>
              <a:ext uri="{FF2B5EF4-FFF2-40B4-BE49-F238E27FC236}">
                <a16:creationId xmlns:a16="http://schemas.microsoft.com/office/drawing/2014/main" id="{BC0BAF9D-61A4-481E-B1C7-1E6F541C6BF8}"/>
              </a:ext>
            </a:extLst>
          </p:cNvPr>
          <p:cNvSpPr/>
          <p:nvPr/>
        </p:nvSpPr>
        <p:spPr>
          <a:xfrm>
            <a:off x="7801897" y="0"/>
            <a:ext cx="3923071" cy="2625213"/>
          </a:xfrm>
          <a:prstGeom prst="wedgeEllipseCallout">
            <a:avLst>
              <a:gd name="adj1" fmla="val -99780"/>
              <a:gd name="adj2" fmla="val 56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5E84D63-C987-473B-ACCA-AEACF9797738}"/>
              </a:ext>
            </a:extLst>
          </p:cNvPr>
          <p:cNvSpPr txBox="1"/>
          <p:nvPr/>
        </p:nvSpPr>
        <p:spPr>
          <a:xfrm>
            <a:off x="8475406" y="438137"/>
            <a:ext cx="2684207" cy="1938992"/>
          </a:xfrm>
          <a:prstGeom prst="rect">
            <a:avLst/>
          </a:prstGeom>
          <a:noFill/>
        </p:spPr>
        <p:txBody>
          <a:bodyPr wrap="square" rtlCol="0">
            <a:spAutoFit/>
          </a:bodyPr>
          <a:lstStyle/>
          <a:p>
            <a:pPr algn="ctr"/>
            <a:r>
              <a:rPr lang="en-GB" sz="2400" dirty="0">
                <a:latin typeface="Goudy Stout"/>
              </a:rPr>
              <a:t>Ay if that wasteman comes back again jus say the word n ill smack that man into tomorrow</a:t>
            </a:r>
          </a:p>
        </p:txBody>
      </p:sp>
      <p:sp>
        <p:nvSpPr>
          <p:cNvPr id="10" name="TextBox 9">
            <a:extLst>
              <a:ext uri="{FF2B5EF4-FFF2-40B4-BE49-F238E27FC236}">
                <a16:creationId xmlns:a16="http://schemas.microsoft.com/office/drawing/2014/main" id="{EB51E6B9-F378-46F0-9545-0CD69170491D}"/>
              </a:ext>
            </a:extLst>
          </p:cNvPr>
          <p:cNvSpPr txBox="1"/>
          <p:nvPr/>
        </p:nvSpPr>
        <p:spPr>
          <a:xfrm>
            <a:off x="6209071" y="5265174"/>
            <a:ext cx="3082413" cy="1477328"/>
          </a:xfrm>
          <a:prstGeom prst="rect">
            <a:avLst/>
          </a:prstGeom>
          <a:noFill/>
        </p:spPr>
        <p:txBody>
          <a:bodyPr wrap="square" rtlCol="0">
            <a:spAutoFit/>
          </a:bodyPr>
          <a:lstStyle/>
          <a:p>
            <a:r>
              <a:rPr lang="en-GB" dirty="0">
                <a:highlight>
                  <a:srgbClr val="C0C0C0"/>
                </a:highlight>
              </a:rPr>
              <a:t>He squats down to Clink and whispers something into his ear. Clink then comes running into your open arms and embraces you for a while.</a:t>
            </a:r>
          </a:p>
        </p:txBody>
      </p:sp>
      <p:sp>
        <p:nvSpPr>
          <p:cNvPr id="11" name="Rectangle 10">
            <a:hlinkClick r:id="rId5" action="ppaction://hlinksldjump"/>
            <a:extLst>
              <a:ext uri="{FF2B5EF4-FFF2-40B4-BE49-F238E27FC236}">
                <a16:creationId xmlns:a16="http://schemas.microsoft.com/office/drawing/2014/main" id="{A6BD374D-62FD-48AD-827F-005B364FFD4E}"/>
              </a:ext>
            </a:extLst>
          </p:cNvPr>
          <p:cNvSpPr/>
          <p:nvPr/>
        </p:nvSpPr>
        <p:spPr>
          <a:xfrm>
            <a:off x="9556955" y="5501148"/>
            <a:ext cx="2168013" cy="918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ABB3F108-92E7-461C-98DF-7F7AE3AD70D5}"/>
              </a:ext>
            </a:extLst>
          </p:cNvPr>
          <p:cNvSpPr txBox="1"/>
          <p:nvPr/>
        </p:nvSpPr>
        <p:spPr>
          <a:xfrm>
            <a:off x="9556955" y="5501148"/>
            <a:ext cx="2168013" cy="369332"/>
          </a:xfrm>
          <a:prstGeom prst="rect">
            <a:avLst/>
          </a:prstGeom>
          <a:noFill/>
        </p:spPr>
        <p:txBody>
          <a:bodyPr wrap="square" rtlCol="0">
            <a:spAutoFit/>
          </a:bodyPr>
          <a:lstStyle/>
          <a:p>
            <a:pPr algn="ctr"/>
            <a:r>
              <a:rPr lang="en-GB" dirty="0"/>
              <a:t>Head on home</a:t>
            </a:r>
          </a:p>
        </p:txBody>
      </p:sp>
    </p:spTree>
    <p:extLst>
      <p:ext uri="{BB962C8B-B14F-4D97-AF65-F5344CB8AC3E}">
        <p14:creationId xmlns:p14="http://schemas.microsoft.com/office/powerpoint/2010/main" val="158466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11" grpId="0" animBg="1"/>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22B8F8F5-3456-421B-8357-8D715355E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B40DE0EB-6CA0-4982-8724-DFF16459B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438" y="1461600"/>
            <a:ext cx="2033123" cy="393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187EBB-026A-4C74-95CC-0E6FE7572F41}"/>
              </a:ext>
            </a:extLst>
          </p:cNvPr>
          <p:cNvSpPr txBox="1"/>
          <p:nvPr/>
        </p:nvSpPr>
        <p:spPr>
          <a:xfrm>
            <a:off x="309716" y="2094271"/>
            <a:ext cx="4218039" cy="923330"/>
          </a:xfrm>
          <a:prstGeom prst="rect">
            <a:avLst/>
          </a:prstGeom>
          <a:noFill/>
        </p:spPr>
        <p:txBody>
          <a:bodyPr wrap="square" rtlCol="0">
            <a:spAutoFit/>
          </a:bodyPr>
          <a:lstStyle/>
          <a:p>
            <a:r>
              <a:rPr lang="en-GB" dirty="0">
                <a:highlight>
                  <a:srgbClr val="C0C0C0"/>
                </a:highlight>
              </a:rPr>
              <a:t>As you start walking home, you start wondering what </a:t>
            </a:r>
            <a:r>
              <a:rPr lang="en-GB" dirty="0" err="1">
                <a:highlight>
                  <a:srgbClr val="C0C0C0"/>
                </a:highlight>
              </a:rPr>
              <a:t>Taku</a:t>
            </a:r>
            <a:r>
              <a:rPr lang="en-GB" dirty="0">
                <a:highlight>
                  <a:srgbClr val="C0C0C0"/>
                </a:highlight>
              </a:rPr>
              <a:t> whispered to Clink after the incident.</a:t>
            </a:r>
          </a:p>
        </p:txBody>
      </p:sp>
      <p:sp>
        <p:nvSpPr>
          <p:cNvPr id="5" name="TextBox 4">
            <a:extLst>
              <a:ext uri="{FF2B5EF4-FFF2-40B4-BE49-F238E27FC236}">
                <a16:creationId xmlns:a16="http://schemas.microsoft.com/office/drawing/2014/main" id="{A766BCF6-9368-4D34-BA20-5D3A844FA011}"/>
              </a:ext>
            </a:extLst>
          </p:cNvPr>
          <p:cNvSpPr txBox="1"/>
          <p:nvPr/>
        </p:nvSpPr>
        <p:spPr>
          <a:xfrm>
            <a:off x="2494632" y="4070555"/>
            <a:ext cx="2254349" cy="923330"/>
          </a:xfrm>
          <a:prstGeom prst="rect">
            <a:avLst/>
          </a:prstGeom>
          <a:noFill/>
        </p:spPr>
        <p:txBody>
          <a:bodyPr wrap="square" rtlCol="0">
            <a:spAutoFit/>
          </a:bodyPr>
          <a:lstStyle/>
          <a:p>
            <a:r>
              <a:rPr lang="en-GB" dirty="0">
                <a:highlight>
                  <a:srgbClr val="C0C0C0"/>
                </a:highlight>
              </a:rPr>
              <a:t>When you ask him, he stops in his tracks and says simply:</a:t>
            </a:r>
          </a:p>
        </p:txBody>
      </p:sp>
      <p:sp>
        <p:nvSpPr>
          <p:cNvPr id="6" name="Speech Bubble: Oval 5">
            <a:extLst>
              <a:ext uri="{FF2B5EF4-FFF2-40B4-BE49-F238E27FC236}">
                <a16:creationId xmlns:a16="http://schemas.microsoft.com/office/drawing/2014/main" id="{31CB8CE4-8F3D-431E-9D16-0C8AA59370E8}"/>
              </a:ext>
            </a:extLst>
          </p:cNvPr>
          <p:cNvSpPr/>
          <p:nvPr/>
        </p:nvSpPr>
        <p:spPr>
          <a:xfrm>
            <a:off x="7993626" y="412954"/>
            <a:ext cx="3215148" cy="1932039"/>
          </a:xfrm>
          <a:prstGeom prst="wedgeEllipseCallout">
            <a:avLst>
              <a:gd name="adj1" fmla="val -107530"/>
              <a:gd name="adj2" fmla="val 5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52B4412-ADB3-4DB7-A0D0-C5FD0118A4D6}"/>
              </a:ext>
            </a:extLst>
          </p:cNvPr>
          <p:cNvSpPr txBox="1"/>
          <p:nvPr/>
        </p:nvSpPr>
        <p:spPr>
          <a:xfrm>
            <a:off x="8568813" y="634181"/>
            <a:ext cx="2050026" cy="1754326"/>
          </a:xfrm>
          <a:prstGeom prst="rect">
            <a:avLst/>
          </a:prstGeom>
          <a:noFill/>
        </p:spPr>
        <p:txBody>
          <a:bodyPr wrap="square" rtlCol="0">
            <a:spAutoFit/>
          </a:bodyPr>
          <a:lstStyle/>
          <a:p>
            <a:pPr algn="ctr"/>
            <a:r>
              <a:rPr lang="en-GB" dirty="0">
                <a:latin typeface="MS Gothic" panose="020B0609070205080204" pitchFamily="49" charset="-128"/>
                <a:ea typeface="MS Gothic" panose="020B0609070205080204" pitchFamily="49" charset="-128"/>
              </a:rPr>
              <a:t>T…</a:t>
            </a:r>
            <a:r>
              <a:rPr lang="en-GB" dirty="0" err="1">
                <a:latin typeface="MS Gothic" panose="020B0609070205080204" pitchFamily="49" charset="-128"/>
                <a:ea typeface="MS Gothic" panose="020B0609070205080204" pitchFamily="49" charset="-128"/>
              </a:rPr>
              <a:t>Taku</a:t>
            </a:r>
            <a:r>
              <a:rPr lang="en-GB" dirty="0">
                <a:latin typeface="MS Gothic" panose="020B0609070205080204" pitchFamily="49" charset="-128"/>
                <a:ea typeface="MS Gothic" panose="020B0609070205080204" pitchFamily="49" charset="-128"/>
              </a:rPr>
              <a:t> said that I-I need to </a:t>
            </a:r>
            <a:r>
              <a:rPr lang="en-GB" dirty="0" err="1">
                <a:latin typeface="MS Gothic" panose="020B0609070205080204" pitchFamily="49" charset="-128"/>
                <a:ea typeface="MS Gothic" panose="020B0609070205080204" pitchFamily="49" charset="-128"/>
              </a:rPr>
              <a:t>maake</a:t>
            </a:r>
            <a:r>
              <a:rPr lang="en-GB" dirty="0">
                <a:latin typeface="MS Gothic" panose="020B0609070205080204" pitchFamily="49" charset="-128"/>
                <a:ea typeface="MS Gothic" panose="020B0609070205080204" pitchFamily="49" charset="-128"/>
              </a:rPr>
              <a:t> sure I </a:t>
            </a:r>
            <a:r>
              <a:rPr lang="en-GB" dirty="0" err="1">
                <a:latin typeface="MS Gothic" panose="020B0609070205080204" pitchFamily="49" charset="-128"/>
                <a:ea typeface="MS Gothic" panose="020B0609070205080204" pitchFamily="49" charset="-128"/>
              </a:rPr>
              <a:t>Loook</a:t>
            </a:r>
            <a:r>
              <a:rPr lang="en-GB" dirty="0">
                <a:latin typeface="MS Gothic" panose="020B0609070205080204" pitchFamily="49" charset="-128"/>
                <a:ea typeface="MS Gothic" panose="020B0609070205080204" pitchFamily="49" charset="-128"/>
              </a:rPr>
              <a:t> after you because you are </a:t>
            </a:r>
            <a:r>
              <a:rPr lang="en-GB" dirty="0" err="1">
                <a:latin typeface="MS Gothic" panose="020B0609070205080204" pitchFamily="49" charset="-128"/>
                <a:ea typeface="MS Gothic" panose="020B0609070205080204" pitchFamily="49" charset="-128"/>
              </a:rPr>
              <a:t>spe</a:t>
            </a:r>
            <a:r>
              <a:rPr lang="en-GB" dirty="0">
                <a:latin typeface="MS Gothic" panose="020B0609070205080204" pitchFamily="49" charset="-128"/>
                <a:ea typeface="MS Gothic" panose="020B0609070205080204" pitchFamily="49" charset="-128"/>
              </a:rPr>
              <a:t>-ci-al</a:t>
            </a:r>
          </a:p>
        </p:txBody>
      </p:sp>
      <p:sp>
        <p:nvSpPr>
          <p:cNvPr id="8" name="TextBox 7">
            <a:extLst>
              <a:ext uri="{FF2B5EF4-FFF2-40B4-BE49-F238E27FC236}">
                <a16:creationId xmlns:a16="http://schemas.microsoft.com/office/drawing/2014/main" id="{587E6462-79A2-47E1-9F4E-347686FD4565}"/>
              </a:ext>
            </a:extLst>
          </p:cNvPr>
          <p:cNvSpPr txBox="1"/>
          <p:nvPr/>
        </p:nvSpPr>
        <p:spPr>
          <a:xfrm>
            <a:off x="7993626" y="5530645"/>
            <a:ext cx="3052916" cy="1200329"/>
          </a:xfrm>
          <a:prstGeom prst="rect">
            <a:avLst/>
          </a:prstGeom>
          <a:noFill/>
        </p:spPr>
        <p:txBody>
          <a:bodyPr wrap="square" rtlCol="0">
            <a:spAutoFit/>
          </a:bodyPr>
          <a:lstStyle/>
          <a:p>
            <a:r>
              <a:rPr lang="en-GB" dirty="0">
                <a:highlight>
                  <a:srgbClr val="C0C0C0"/>
                </a:highlight>
              </a:rPr>
              <a:t>A tear builds up in your eye as you ponder to yourself what have you done to deserve such a man.</a:t>
            </a:r>
          </a:p>
        </p:txBody>
      </p:sp>
    </p:spTree>
    <p:extLst>
      <p:ext uri="{BB962C8B-B14F-4D97-AF65-F5344CB8AC3E}">
        <p14:creationId xmlns:p14="http://schemas.microsoft.com/office/powerpoint/2010/main" val="68930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dating simulator home background">
            <a:extLst>
              <a:ext uri="{FF2B5EF4-FFF2-40B4-BE49-F238E27FC236}">
                <a16:creationId xmlns:a16="http://schemas.microsoft.com/office/drawing/2014/main" id="{2218BF36-9A50-4D5F-94B8-65BC643B3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0C6AC1-CC12-4D33-B31C-E1E6D8EB55A8}"/>
              </a:ext>
            </a:extLst>
          </p:cNvPr>
          <p:cNvSpPr txBox="1"/>
          <p:nvPr/>
        </p:nvSpPr>
        <p:spPr>
          <a:xfrm>
            <a:off x="861391" y="291548"/>
            <a:ext cx="10336696" cy="923330"/>
          </a:xfrm>
          <a:prstGeom prst="rect">
            <a:avLst/>
          </a:prstGeom>
          <a:noFill/>
        </p:spPr>
        <p:txBody>
          <a:bodyPr wrap="square" rtlCol="0">
            <a:spAutoFit/>
          </a:bodyPr>
          <a:lstStyle/>
          <a:p>
            <a:r>
              <a:rPr lang="en-GB" dirty="0">
                <a:highlight>
                  <a:srgbClr val="C0C0C0"/>
                </a:highlight>
              </a:rPr>
              <a:t>You rush back home with a small skip in your step. “I cant wait for tomorrow!” you exclaim to yourself while having a wide grin across your face. After reaching home you open your door and are greeted by your little brother. </a:t>
            </a:r>
          </a:p>
        </p:txBody>
      </p:sp>
      <p:pic>
        <p:nvPicPr>
          <p:cNvPr id="4" name="Picture 3" descr="A person standing in front of a brick building&#10;&#10;Description automatically generated">
            <a:extLst>
              <a:ext uri="{FF2B5EF4-FFF2-40B4-BE49-F238E27FC236}">
                <a16:creationId xmlns:a16="http://schemas.microsoft.com/office/drawing/2014/main" id="{A28BEADD-166C-4E0D-972B-AC7FC1B19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972365"/>
            <a:ext cx="5143500" cy="4354643"/>
          </a:xfrm>
          <a:prstGeom prst="rect">
            <a:avLst/>
          </a:prstGeom>
        </p:spPr>
      </p:pic>
      <p:sp>
        <p:nvSpPr>
          <p:cNvPr id="5" name="TextBox 4">
            <a:extLst>
              <a:ext uri="{FF2B5EF4-FFF2-40B4-BE49-F238E27FC236}">
                <a16:creationId xmlns:a16="http://schemas.microsoft.com/office/drawing/2014/main" id="{89C44987-4440-4565-B3B9-2464B0612B60}"/>
              </a:ext>
            </a:extLst>
          </p:cNvPr>
          <p:cNvSpPr txBox="1"/>
          <p:nvPr/>
        </p:nvSpPr>
        <p:spPr>
          <a:xfrm>
            <a:off x="250963" y="5130662"/>
            <a:ext cx="3273287" cy="1477328"/>
          </a:xfrm>
          <a:prstGeom prst="rect">
            <a:avLst/>
          </a:prstGeom>
          <a:noFill/>
        </p:spPr>
        <p:txBody>
          <a:bodyPr wrap="square" rtlCol="0">
            <a:spAutoFit/>
          </a:bodyPr>
          <a:lstStyle/>
          <a:p>
            <a:r>
              <a:rPr lang="en-GB" dirty="0">
                <a:highlight>
                  <a:srgbClr val="C0C0C0"/>
                </a:highlight>
              </a:rPr>
              <a:t>With other things on your mind, you ignore your little brother, yet he doesn’t seem too bothered since it happens most of the time.</a:t>
            </a:r>
          </a:p>
        </p:txBody>
      </p:sp>
      <p:sp>
        <p:nvSpPr>
          <p:cNvPr id="6" name="TextBox 5">
            <a:extLst>
              <a:ext uri="{FF2B5EF4-FFF2-40B4-BE49-F238E27FC236}">
                <a16:creationId xmlns:a16="http://schemas.microsoft.com/office/drawing/2014/main" id="{06694B2D-2D1E-4426-A718-DF886CA4873B}"/>
              </a:ext>
            </a:extLst>
          </p:cNvPr>
          <p:cNvSpPr txBox="1"/>
          <p:nvPr/>
        </p:nvSpPr>
        <p:spPr>
          <a:xfrm>
            <a:off x="4823791" y="5386172"/>
            <a:ext cx="2544417" cy="1200329"/>
          </a:xfrm>
          <a:prstGeom prst="rect">
            <a:avLst/>
          </a:prstGeom>
          <a:noFill/>
        </p:spPr>
        <p:txBody>
          <a:bodyPr wrap="square" rtlCol="0">
            <a:spAutoFit/>
          </a:bodyPr>
          <a:lstStyle/>
          <a:p>
            <a:r>
              <a:rPr lang="en-GB" dirty="0">
                <a:highlight>
                  <a:srgbClr val="C0C0C0"/>
                </a:highlight>
              </a:rPr>
              <a:t>You run up to your room, jump onto your bed and exhale a breath of excitement. </a:t>
            </a:r>
          </a:p>
        </p:txBody>
      </p:sp>
      <p:sp>
        <p:nvSpPr>
          <p:cNvPr id="7" name="TextBox 6">
            <a:extLst>
              <a:ext uri="{FF2B5EF4-FFF2-40B4-BE49-F238E27FC236}">
                <a16:creationId xmlns:a16="http://schemas.microsoft.com/office/drawing/2014/main" id="{E6C4D732-63CB-4D34-8833-4FF3F6828D7F}"/>
              </a:ext>
            </a:extLst>
          </p:cNvPr>
          <p:cNvSpPr txBox="1"/>
          <p:nvPr/>
        </p:nvSpPr>
        <p:spPr>
          <a:xfrm>
            <a:off x="9396620" y="5386172"/>
            <a:ext cx="2544417" cy="1477328"/>
          </a:xfrm>
          <a:prstGeom prst="rect">
            <a:avLst/>
          </a:prstGeom>
          <a:noFill/>
        </p:spPr>
        <p:txBody>
          <a:bodyPr wrap="square" rtlCol="0">
            <a:spAutoFit/>
          </a:bodyPr>
          <a:lstStyle/>
          <a:p>
            <a:r>
              <a:rPr lang="en-GB" dirty="0">
                <a:highlight>
                  <a:srgbClr val="C0C0C0"/>
                </a:highlight>
              </a:rPr>
              <a:t>Impossible to take </a:t>
            </a:r>
            <a:r>
              <a:rPr lang="en-GB" dirty="0" err="1">
                <a:highlight>
                  <a:srgbClr val="C0C0C0"/>
                </a:highlight>
              </a:rPr>
              <a:t>Taku</a:t>
            </a:r>
            <a:r>
              <a:rPr lang="en-GB" dirty="0">
                <a:highlight>
                  <a:srgbClr val="C0C0C0"/>
                </a:highlight>
              </a:rPr>
              <a:t> off your mind, you lay on your bed, staring at the ceiling thinking about what the next day holds.</a:t>
            </a:r>
          </a:p>
        </p:txBody>
      </p:sp>
      <p:sp>
        <p:nvSpPr>
          <p:cNvPr id="8" name="Speech Bubble: Oval 7">
            <a:extLst>
              <a:ext uri="{FF2B5EF4-FFF2-40B4-BE49-F238E27FC236}">
                <a16:creationId xmlns:a16="http://schemas.microsoft.com/office/drawing/2014/main" id="{4DABCE5D-4A43-446E-9E0F-DF38EEBA7E65}"/>
              </a:ext>
            </a:extLst>
          </p:cNvPr>
          <p:cNvSpPr/>
          <p:nvPr/>
        </p:nvSpPr>
        <p:spPr>
          <a:xfrm>
            <a:off x="7368208" y="972365"/>
            <a:ext cx="3417757" cy="1633928"/>
          </a:xfrm>
          <a:prstGeom prst="wedgeEllipseCallout">
            <a:avLst>
              <a:gd name="adj1" fmla="val -89692"/>
              <a:gd name="adj2" fmla="val 30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6D4B337-3743-4EF3-B318-5325DAE6B825}"/>
              </a:ext>
            </a:extLst>
          </p:cNvPr>
          <p:cNvSpPr txBox="1"/>
          <p:nvPr/>
        </p:nvSpPr>
        <p:spPr>
          <a:xfrm>
            <a:off x="7780416" y="1249364"/>
            <a:ext cx="2593340" cy="646331"/>
          </a:xfrm>
          <a:prstGeom prst="rect">
            <a:avLst/>
          </a:prstGeom>
          <a:noFill/>
        </p:spPr>
        <p:txBody>
          <a:bodyPr wrap="square" rtlCol="0">
            <a:spAutoFit/>
          </a:bodyPr>
          <a:lstStyle/>
          <a:p>
            <a:pPr algn="ctr"/>
            <a:r>
              <a:rPr lang="en-GB" dirty="0">
                <a:latin typeface="MS Gothic" panose="020B0609070205080204" pitchFamily="49" charset="-128"/>
                <a:ea typeface="MS Gothic" panose="020B0609070205080204" pitchFamily="49" charset="-128"/>
                <a:cs typeface="Segoe UI Historic" panose="020B0502040204020203" pitchFamily="34" charset="0"/>
              </a:rPr>
              <a:t>H-H-H… Hell-</a:t>
            </a:r>
            <a:r>
              <a:rPr lang="en-GB" dirty="0" err="1">
                <a:latin typeface="MS Gothic" panose="020B0609070205080204" pitchFamily="49" charset="-128"/>
                <a:ea typeface="MS Gothic" panose="020B0609070205080204" pitchFamily="49" charset="-128"/>
                <a:cs typeface="Segoe UI Historic" panose="020B0502040204020203" pitchFamily="34" charset="0"/>
              </a:rPr>
              <a:t>oo</a:t>
            </a:r>
            <a:r>
              <a:rPr lang="en-GB" dirty="0">
                <a:latin typeface="MS Gothic" panose="020B0609070205080204" pitchFamily="49" charset="-128"/>
                <a:ea typeface="MS Gothic" panose="020B0609070205080204" pitchFamily="49" charset="-128"/>
                <a:cs typeface="Segoe UI Historic" panose="020B0502040204020203" pitchFamily="34" charset="0"/>
              </a:rPr>
              <a:t>, H-</a:t>
            </a:r>
            <a:r>
              <a:rPr lang="en-GB" dirty="0" err="1">
                <a:latin typeface="MS Gothic" panose="020B0609070205080204" pitchFamily="49" charset="-128"/>
                <a:ea typeface="MS Gothic" panose="020B0609070205080204" pitchFamily="49" charset="-128"/>
                <a:cs typeface="Segoe UI Historic" panose="020B0502040204020203" pitchFamily="34" charset="0"/>
              </a:rPr>
              <a:t>Howas</a:t>
            </a:r>
            <a:r>
              <a:rPr lang="en-GB" dirty="0">
                <a:latin typeface="MS Gothic" panose="020B0609070205080204" pitchFamily="49" charset="-128"/>
                <a:ea typeface="MS Gothic" panose="020B0609070205080204" pitchFamily="49" charset="-128"/>
                <a:cs typeface="Segoe UI Historic" panose="020B0502040204020203" pitchFamily="34" charset="0"/>
              </a:rPr>
              <a:t> your d-</a:t>
            </a:r>
            <a:r>
              <a:rPr lang="en-GB" dirty="0" err="1">
                <a:latin typeface="MS Gothic" panose="020B0609070205080204" pitchFamily="49" charset="-128"/>
                <a:ea typeface="MS Gothic" panose="020B0609070205080204" pitchFamily="49" charset="-128"/>
                <a:cs typeface="Segoe UI Historic" panose="020B0502040204020203" pitchFamily="34" charset="0"/>
              </a:rPr>
              <a:t>daay</a:t>
            </a:r>
            <a:endParaRPr lang="en-GB" dirty="0">
              <a:latin typeface="MS Gothic" panose="020B0609070205080204" pitchFamily="49" charset="-128"/>
              <a:ea typeface="MS Gothic" panose="020B0609070205080204" pitchFamily="49" charset="-128"/>
              <a:cs typeface="Segoe UI Historic" panose="020B0502040204020203" pitchFamily="34" charset="0"/>
            </a:endParaRPr>
          </a:p>
        </p:txBody>
      </p:sp>
    </p:spTree>
    <p:extLst>
      <p:ext uri="{BB962C8B-B14F-4D97-AF65-F5344CB8AC3E}">
        <p14:creationId xmlns:p14="http://schemas.microsoft.com/office/powerpoint/2010/main" val="42906015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person, sitting, wall&#10;&#10;Description automatically generated">
            <a:extLst>
              <a:ext uri="{FF2B5EF4-FFF2-40B4-BE49-F238E27FC236}">
                <a16:creationId xmlns:a16="http://schemas.microsoft.com/office/drawing/2014/main" id="{09DBB2DF-14F3-4B1F-8BA5-6C357401A310}"/>
              </a:ext>
            </a:extLst>
          </p:cNvPr>
          <p:cNvPicPr>
            <a:picLocks noChangeAspect="1"/>
          </p:cNvPicPr>
          <p:nvPr/>
        </p:nvPicPr>
        <p:blipFill rotWithShape="1">
          <a:blip r:embed="rId2">
            <a:alphaModFix amt="20000"/>
          </a:blip>
          <a:srcRect l="3137" r="752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AFCEC1D-C04E-4E44-82A4-CA77794067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 next day…</a:t>
            </a:r>
          </a:p>
        </p:txBody>
      </p:sp>
    </p:spTree>
    <p:extLst>
      <p:ext uri="{BB962C8B-B14F-4D97-AF65-F5344CB8AC3E}">
        <p14:creationId xmlns:p14="http://schemas.microsoft.com/office/powerpoint/2010/main" val="3328148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2975</Words>
  <Application>Microsoft Office PowerPoint</Application>
  <PresentationFormat>Widescreen</PresentationFormat>
  <Paragraphs>229</Paragraphs>
  <Slides>72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MS Gothic</vt:lpstr>
      <vt:lpstr>Arial</vt:lpstr>
      <vt:lpstr>Arial Nova Cond</vt:lpstr>
      <vt:lpstr>Calibri</vt:lpstr>
      <vt:lpstr>Calibri Light</vt:lpstr>
      <vt:lpstr>Comic Sans MS</vt:lpstr>
      <vt:lpstr>Goudy Stout</vt:lpstr>
      <vt:lpstr>Impact</vt:lpstr>
      <vt:lpstr>Segoe UI Historic</vt:lpstr>
      <vt:lpstr>Tunga</vt:lpstr>
      <vt:lpstr>Office Theme</vt:lpstr>
      <vt:lpstr>Taku dating simulator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Cmon man just try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Taku dating simulator</dc:title>
  <dc:creator>13TembaA</dc:creator>
  <cp:lastModifiedBy>13TembaA</cp:lastModifiedBy>
  <cp:revision>15</cp:revision>
  <dcterms:created xsi:type="dcterms:W3CDTF">2019-06-16T12:16:19Z</dcterms:created>
  <dcterms:modified xsi:type="dcterms:W3CDTF">2019-06-21T08:42:48Z</dcterms:modified>
</cp:coreProperties>
</file>